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9144000" cy="6858000" type="letter"/>
  <p:notesSz cx="6858000" cy="9144000"/>
  <p:embeddedFontLst>
    <p:embeddedFont>
      <p:font typeface="Aileron" pitchFamily="2" charset="77"/>
      <p:regular r:id="rId4"/>
    </p:embeddedFont>
    <p:embeddedFont>
      <p:font typeface="Aileron Bold" pitchFamily="2" charset="77"/>
      <p:regular r:id="rId5"/>
      <p:bold r:id="rId6"/>
    </p:embeddedFont>
    <p:embeddedFont>
      <p:font typeface="Barlow Bold" pitchFamily="2" charset="77"/>
      <p:regular r:id="rId7"/>
      <p:bold r:id="rId8"/>
    </p:embeddedFont>
    <p:embeddedFont>
      <p:font typeface="Biryani Light" pitchFamily="2" charset="77"/>
      <p:regular r:id="rId9"/>
    </p:embeddedFont>
    <p:embeddedFont>
      <p:font typeface="Tenor Sans" panose="02000000000000000000" pitchFamily="2" charset="77"/>
      <p:regular r:id="rId10"/>
    </p:embeddedFont>
  </p:embeddedFontLst>
  <p:defaultText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3" userDrawn="1">
          <p15:clr>
            <a:srgbClr val="A4A3A4"/>
          </p15:clr>
        </p15:guide>
        <p15:guide id="2" pos="16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7" autoAdjust="0"/>
  </p:normalViewPr>
  <p:slideViewPr>
    <p:cSldViewPr>
      <p:cViewPr>
        <p:scale>
          <a:sx n="165" d="100"/>
          <a:sy n="165" d="100"/>
        </p:scale>
        <p:origin x="96" y="-2312"/>
      </p:cViewPr>
      <p:guideLst>
        <p:guide orient="horz" pos="1473"/>
        <p:guide pos="169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412" y="1452563"/>
            <a:ext cx="4572000" cy="1002290"/>
          </a:xfrm>
        </p:spPr>
        <p:txBody>
          <a:bodyPr/>
          <a:lstStyle/>
          <a:p>
            <a:r>
              <a:rPr lang="en-US"/>
              <a:t>Click to edit Master title style</a:t>
            </a:r>
          </a:p>
        </p:txBody>
      </p:sp>
      <p:sp>
        <p:nvSpPr>
          <p:cNvPr id="3" name="Subtitle 2"/>
          <p:cNvSpPr>
            <a:spLocks noGrp="1"/>
          </p:cNvSpPr>
          <p:nvPr>
            <p:ph type="subTitle" idx="1"/>
          </p:nvPr>
        </p:nvSpPr>
        <p:spPr>
          <a:xfrm>
            <a:off x="806824" y="2649682"/>
            <a:ext cx="3765176" cy="1194955"/>
          </a:xfrm>
        </p:spPr>
        <p:txBody>
          <a:bodyPr/>
          <a:lstStyle>
            <a:lvl1pPr marL="0" indent="0" algn="ctr">
              <a:buNone/>
              <a:defRPr>
                <a:solidFill>
                  <a:schemeClr val="tx1">
                    <a:tint val="75000"/>
                  </a:schemeClr>
                </a:solidFill>
              </a:defRPr>
            </a:lvl1pPr>
            <a:lvl2pPr marL="268925" indent="0" algn="ctr">
              <a:buNone/>
              <a:defRPr>
                <a:solidFill>
                  <a:schemeClr val="tx1">
                    <a:tint val="75000"/>
                  </a:schemeClr>
                </a:solidFill>
              </a:defRPr>
            </a:lvl2pPr>
            <a:lvl3pPr marL="537850" indent="0" algn="ctr">
              <a:buNone/>
              <a:defRPr>
                <a:solidFill>
                  <a:schemeClr val="tx1">
                    <a:tint val="75000"/>
                  </a:schemeClr>
                </a:solidFill>
              </a:defRPr>
            </a:lvl3pPr>
            <a:lvl4pPr marL="806775" indent="0" algn="ctr">
              <a:buNone/>
              <a:defRPr>
                <a:solidFill>
                  <a:schemeClr val="tx1">
                    <a:tint val="75000"/>
                  </a:schemeClr>
                </a:solidFill>
              </a:defRPr>
            </a:lvl4pPr>
            <a:lvl5pPr marL="1075700" indent="0" algn="ctr">
              <a:buNone/>
              <a:defRPr>
                <a:solidFill>
                  <a:schemeClr val="tx1">
                    <a:tint val="75000"/>
                  </a:schemeClr>
                </a:solidFill>
              </a:defRPr>
            </a:lvl5pPr>
            <a:lvl6pPr marL="1344625" indent="0" algn="ctr">
              <a:buNone/>
              <a:defRPr>
                <a:solidFill>
                  <a:schemeClr val="tx1">
                    <a:tint val="75000"/>
                  </a:schemeClr>
                </a:solidFill>
              </a:defRPr>
            </a:lvl6pPr>
            <a:lvl7pPr marL="1613550" indent="0" algn="ctr">
              <a:buNone/>
              <a:defRPr>
                <a:solidFill>
                  <a:schemeClr val="tx1">
                    <a:tint val="75000"/>
                  </a:schemeClr>
                </a:solidFill>
              </a:defRPr>
            </a:lvl7pPr>
            <a:lvl8pPr marL="1882475" indent="0" algn="ctr">
              <a:buNone/>
              <a:defRPr>
                <a:solidFill>
                  <a:schemeClr val="tx1">
                    <a:tint val="75000"/>
                  </a:schemeClr>
                </a:solidFill>
              </a:defRPr>
            </a:lvl8pPr>
            <a:lvl9pPr marL="2151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99647" y="187254"/>
            <a:ext cx="1210235" cy="3989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8941" y="187254"/>
            <a:ext cx="3541059" cy="3989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4890" y="3004705"/>
            <a:ext cx="4572000" cy="928688"/>
          </a:xfrm>
        </p:spPr>
        <p:txBody>
          <a:bodyPr anchor="t"/>
          <a:lstStyle>
            <a:lvl1pPr algn="l">
              <a:defRPr sz="2353" b="1" cap="all"/>
            </a:lvl1pPr>
          </a:lstStyle>
          <a:p>
            <a:r>
              <a:rPr lang="en-US"/>
              <a:t>Click to edit Master title style</a:t>
            </a:r>
          </a:p>
        </p:txBody>
      </p:sp>
      <p:sp>
        <p:nvSpPr>
          <p:cNvPr id="3" name="Text Placeholder 2"/>
          <p:cNvSpPr>
            <a:spLocks noGrp="1"/>
          </p:cNvSpPr>
          <p:nvPr>
            <p:ph type="body" idx="1"/>
          </p:nvPr>
        </p:nvSpPr>
        <p:spPr>
          <a:xfrm>
            <a:off x="424890" y="1981850"/>
            <a:ext cx="4572000" cy="1022855"/>
          </a:xfrm>
        </p:spPr>
        <p:txBody>
          <a:bodyPr anchor="b"/>
          <a:lstStyle>
            <a:lvl1pPr marL="0" indent="0">
              <a:buNone/>
              <a:defRPr sz="1176">
                <a:solidFill>
                  <a:schemeClr val="tx1">
                    <a:tint val="75000"/>
                  </a:schemeClr>
                </a:solidFill>
              </a:defRPr>
            </a:lvl1pPr>
            <a:lvl2pPr marL="268925" indent="0">
              <a:buNone/>
              <a:defRPr sz="1059">
                <a:solidFill>
                  <a:schemeClr val="tx1">
                    <a:tint val="75000"/>
                  </a:schemeClr>
                </a:solidFill>
              </a:defRPr>
            </a:lvl2pPr>
            <a:lvl3pPr marL="537850" indent="0">
              <a:buNone/>
              <a:defRPr sz="941">
                <a:solidFill>
                  <a:schemeClr val="tx1">
                    <a:tint val="75000"/>
                  </a:schemeClr>
                </a:solidFill>
              </a:defRPr>
            </a:lvl3pPr>
            <a:lvl4pPr marL="806775" indent="0">
              <a:buNone/>
              <a:defRPr sz="823">
                <a:solidFill>
                  <a:schemeClr val="tx1">
                    <a:tint val="75000"/>
                  </a:schemeClr>
                </a:solidFill>
              </a:defRPr>
            </a:lvl4pPr>
            <a:lvl5pPr marL="1075700" indent="0">
              <a:buNone/>
              <a:defRPr sz="823">
                <a:solidFill>
                  <a:schemeClr val="tx1">
                    <a:tint val="75000"/>
                  </a:schemeClr>
                </a:solidFill>
              </a:defRPr>
            </a:lvl5pPr>
            <a:lvl6pPr marL="1344625" indent="0">
              <a:buNone/>
              <a:defRPr sz="823">
                <a:solidFill>
                  <a:schemeClr val="tx1">
                    <a:tint val="75000"/>
                  </a:schemeClr>
                </a:solidFill>
              </a:defRPr>
            </a:lvl6pPr>
            <a:lvl7pPr marL="1613550" indent="0">
              <a:buNone/>
              <a:defRPr sz="823">
                <a:solidFill>
                  <a:schemeClr val="tx1">
                    <a:tint val="75000"/>
                  </a:schemeClr>
                </a:solidFill>
              </a:defRPr>
            </a:lvl7pPr>
            <a:lvl8pPr marL="1882475" indent="0">
              <a:buNone/>
              <a:defRPr sz="823">
                <a:solidFill>
                  <a:schemeClr val="tx1">
                    <a:tint val="75000"/>
                  </a:schemeClr>
                </a:solidFill>
              </a:defRPr>
            </a:lvl8pPr>
            <a:lvl9pPr marL="2151400" indent="0">
              <a:buNone/>
              <a:defRPr sz="8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8941" y="1091046"/>
            <a:ext cx="2375647" cy="3085884"/>
          </a:xfrm>
        </p:spPr>
        <p:txBody>
          <a:bodyPr/>
          <a:lstStyle>
            <a:lvl1pPr>
              <a:defRPr sz="1647"/>
            </a:lvl1pPr>
            <a:lvl2pPr>
              <a:defRPr sz="1412"/>
            </a:lvl2pPr>
            <a:lvl3pPr>
              <a:defRPr sz="1176"/>
            </a:lvl3pPr>
            <a:lvl4pPr>
              <a:defRPr sz="1059"/>
            </a:lvl4pPr>
            <a:lvl5pPr>
              <a:defRPr sz="1059"/>
            </a:lvl5pPr>
            <a:lvl6pPr>
              <a:defRPr sz="1059"/>
            </a:lvl6pPr>
            <a:lvl7pPr>
              <a:defRPr sz="1059"/>
            </a:lvl7pPr>
            <a:lvl8pPr>
              <a:defRPr sz="1059"/>
            </a:lvl8pPr>
            <a:lvl9pPr>
              <a:defRPr sz="10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34235" y="1091046"/>
            <a:ext cx="2375647" cy="3085884"/>
          </a:xfrm>
        </p:spPr>
        <p:txBody>
          <a:bodyPr/>
          <a:lstStyle>
            <a:lvl1pPr>
              <a:defRPr sz="1647"/>
            </a:lvl1pPr>
            <a:lvl2pPr>
              <a:defRPr sz="1412"/>
            </a:lvl2pPr>
            <a:lvl3pPr>
              <a:defRPr sz="1176"/>
            </a:lvl3pPr>
            <a:lvl4pPr>
              <a:defRPr sz="1059"/>
            </a:lvl4pPr>
            <a:lvl5pPr>
              <a:defRPr sz="1059"/>
            </a:lvl5pPr>
            <a:lvl6pPr>
              <a:defRPr sz="1059"/>
            </a:lvl6pPr>
            <a:lvl7pPr>
              <a:defRPr sz="1059"/>
            </a:lvl7pPr>
            <a:lvl8pPr>
              <a:defRPr sz="1059"/>
            </a:lvl8pPr>
            <a:lvl9pPr>
              <a:defRPr sz="10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68941" y="1046668"/>
            <a:ext cx="2376581" cy="436201"/>
          </a:xfrm>
        </p:spPr>
        <p:txBody>
          <a:bodyPr anchor="b"/>
          <a:lstStyle>
            <a:lvl1pPr marL="0" indent="0">
              <a:buNone/>
              <a:defRPr sz="1412" b="1"/>
            </a:lvl1pPr>
            <a:lvl2pPr marL="268925" indent="0">
              <a:buNone/>
              <a:defRPr sz="1176" b="1"/>
            </a:lvl2pPr>
            <a:lvl3pPr marL="537850" indent="0">
              <a:buNone/>
              <a:defRPr sz="1059" b="1"/>
            </a:lvl3pPr>
            <a:lvl4pPr marL="806775" indent="0">
              <a:buNone/>
              <a:defRPr sz="941" b="1"/>
            </a:lvl4pPr>
            <a:lvl5pPr marL="1075700" indent="0">
              <a:buNone/>
              <a:defRPr sz="941" b="1"/>
            </a:lvl5pPr>
            <a:lvl6pPr marL="1344625" indent="0">
              <a:buNone/>
              <a:defRPr sz="941" b="1"/>
            </a:lvl6pPr>
            <a:lvl7pPr marL="1613550" indent="0">
              <a:buNone/>
              <a:defRPr sz="941" b="1"/>
            </a:lvl7pPr>
            <a:lvl8pPr marL="1882475" indent="0">
              <a:buNone/>
              <a:defRPr sz="941" b="1"/>
            </a:lvl8pPr>
            <a:lvl9pPr marL="2151400" indent="0">
              <a:buNone/>
              <a:defRPr sz="941" b="1"/>
            </a:lvl9pPr>
          </a:lstStyle>
          <a:p>
            <a:pPr lvl="0"/>
            <a:r>
              <a:rPr lang="en-US"/>
              <a:t>Click to edit Master text styles</a:t>
            </a:r>
          </a:p>
        </p:txBody>
      </p:sp>
      <p:sp>
        <p:nvSpPr>
          <p:cNvPr id="4" name="Content Placeholder 3"/>
          <p:cNvSpPr>
            <a:spLocks noGrp="1"/>
          </p:cNvSpPr>
          <p:nvPr>
            <p:ph sz="half" idx="2"/>
          </p:nvPr>
        </p:nvSpPr>
        <p:spPr>
          <a:xfrm>
            <a:off x="268941" y="1482869"/>
            <a:ext cx="2376581" cy="2694060"/>
          </a:xfrm>
        </p:spPr>
        <p:txBody>
          <a:bodyPr/>
          <a:lstStyle>
            <a:lvl1pPr>
              <a:defRPr sz="1412"/>
            </a:lvl1pPr>
            <a:lvl2pPr>
              <a:defRPr sz="1176"/>
            </a:lvl2pPr>
            <a:lvl3pPr>
              <a:defRPr sz="1059"/>
            </a:lvl3pPr>
            <a:lvl4pPr>
              <a:defRPr sz="941"/>
            </a:lvl4pPr>
            <a:lvl5pPr>
              <a:defRPr sz="941"/>
            </a:lvl5pPr>
            <a:lvl6pPr>
              <a:defRPr sz="941"/>
            </a:lvl6pPr>
            <a:lvl7pPr>
              <a:defRPr sz="941"/>
            </a:lvl7pPr>
            <a:lvl8pPr>
              <a:defRPr sz="941"/>
            </a:lvl8pPr>
            <a:lvl9pPr>
              <a:defRPr sz="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732368" y="1046668"/>
            <a:ext cx="2377515" cy="436201"/>
          </a:xfrm>
        </p:spPr>
        <p:txBody>
          <a:bodyPr anchor="b"/>
          <a:lstStyle>
            <a:lvl1pPr marL="0" indent="0">
              <a:buNone/>
              <a:defRPr sz="1412" b="1"/>
            </a:lvl1pPr>
            <a:lvl2pPr marL="268925" indent="0">
              <a:buNone/>
              <a:defRPr sz="1176" b="1"/>
            </a:lvl2pPr>
            <a:lvl3pPr marL="537850" indent="0">
              <a:buNone/>
              <a:defRPr sz="1059" b="1"/>
            </a:lvl3pPr>
            <a:lvl4pPr marL="806775" indent="0">
              <a:buNone/>
              <a:defRPr sz="941" b="1"/>
            </a:lvl4pPr>
            <a:lvl5pPr marL="1075700" indent="0">
              <a:buNone/>
              <a:defRPr sz="941" b="1"/>
            </a:lvl5pPr>
            <a:lvl6pPr marL="1344625" indent="0">
              <a:buNone/>
              <a:defRPr sz="941" b="1"/>
            </a:lvl6pPr>
            <a:lvl7pPr marL="1613550" indent="0">
              <a:buNone/>
              <a:defRPr sz="941" b="1"/>
            </a:lvl7pPr>
            <a:lvl8pPr marL="1882475" indent="0">
              <a:buNone/>
              <a:defRPr sz="941" b="1"/>
            </a:lvl8pPr>
            <a:lvl9pPr marL="2151400" indent="0">
              <a:buNone/>
              <a:defRPr sz="941" b="1"/>
            </a:lvl9pPr>
          </a:lstStyle>
          <a:p>
            <a:pPr lvl="0"/>
            <a:r>
              <a:rPr lang="en-US"/>
              <a:t>Click to edit Master text styles</a:t>
            </a:r>
          </a:p>
        </p:txBody>
      </p:sp>
      <p:sp>
        <p:nvSpPr>
          <p:cNvPr id="6" name="Content Placeholder 5"/>
          <p:cNvSpPr>
            <a:spLocks noGrp="1"/>
          </p:cNvSpPr>
          <p:nvPr>
            <p:ph sz="quarter" idx="4"/>
          </p:nvPr>
        </p:nvSpPr>
        <p:spPr>
          <a:xfrm>
            <a:off x="2732368" y="1482869"/>
            <a:ext cx="2377515" cy="2694060"/>
          </a:xfrm>
        </p:spPr>
        <p:txBody>
          <a:bodyPr/>
          <a:lstStyle>
            <a:lvl1pPr>
              <a:defRPr sz="1412"/>
            </a:lvl1pPr>
            <a:lvl2pPr>
              <a:defRPr sz="1176"/>
            </a:lvl2pPr>
            <a:lvl3pPr>
              <a:defRPr sz="1059"/>
            </a:lvl3pPr>
            <a:lvl4pPr>
              <a:defRPr sz="941"/>
            </a:lvl4pPr>
            <a:lvl5pPr>
              <a:defRPr sz="941"/>
            </a:lvl5pPr>
            <a:lvl6pPr>
              <a:defRPr sz="941"/>
            </a:lvl6pPr>
            <a:lvl7pPr>
              <a:defRPr sz="941"/>
            </a:lvl7pPr>
            <a:lvl8pPr>
              <a:defRPr sz="941"/>
            </a:lvl8pPr>
            <a:lvl9pPr>
              <a:defRPr sz="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86170"/>
            <a:ext cx="1769596" cy="792307"/>
          </a:xfrm>
        </p:spPr>
        <p:txBody>
          <a:bodyPr anchor="b"/>
          <a:lstStyle>
            <a:lvl1pPr algn="l">
              <a:defRPr sz="1176" b="1"/>
            </a:lvl1pPr>
          </a:lstStyle>
          <a:p>
            <a:r>
              <a:rPr lang="en-US"/>
              <a:t>Click to edit Master title style</a:t>
            </a:r>
          </a:p>
        </p:txBody>
      </p:sp>
      <p:sp>
        <p:nvSpPr>
          <p:cNvPr id="3" name="Content Placeholder 2"/>
          <p:cNvSpPr>
            <a:spLocks noGrp="1"/>
          </p:cNvSpPr>
          <p:nvPr>
            <p:ph idx="1"/>
          </p:nvPr>
        </p:nvSpPr>
        <p:spPr>
          <a:xfrm>
            <a:off x="2102970" y="186171"/>
            <a:ext cx="3006912" cy="3990759"/>
          </a:xfrm>
        </p:spPr>
        <p:txBody>
          <a:bodyPr/>
          <a:lstStyle>
            <a:lvl1pPr>
              <a:defRPr sz="1882"/>
            </a:lvl1pPr>
            <a:lvl2pPr>
              <a:defRPr sz="1647"/>
            </a:lvl2pPr>
            <a:lvl3pPr>
              <a:defRPr sz="1412"/>
            </a:lvl3pPr>
            <a:lvl4pPr>
              <a:defRPr sz="1176"/>
            </a:lvl4pPr>
            <a:lvl5pPr>
              <a:defRPr sz="1176"/>
            </a:lvl5pPr>
            <a:lvl6pPr>
              <a:defRPr sz="1176"/>
            </a:lvl6pPr>
            <a:lvl7pPr>
              <a:defRPr sz="1176"/>
            </a:lvl7pPr>
            <a:lvl8pPr>
              <a:defRPr sz="1176"/>
            </a:lvl8pPr>
            <a:lvl9pPr>
              <a:defRPr sz="1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941" y="978478"/>
            <a:ext cx="1769596" cy="3198452"/>
          </a:xfrm>
        </p:spPr>
        <p:txBody>
          <a:bodyPr/>
          <a:lstStyle>
            <a:lvl1pPr marL="0" indent="0">
              <a:buNone/>
              <a:defRPr sz="823"/>
            </a:lvl1pPr>
            <a:lvl2pPr marL="268925" indent="0">
              <a:buNone/>
              <a:defRPr sz="706"/>
            </a:lvl2pPr>
            <a:lvl3pPr marL="537850" indent="0">
              <a:buNone/>
              <a:defRPr sz="588"/>
            </a:lvl3pPr>
            <a:lvl4pPr marL="806775" indent="0">
              <a:buNone/>
              <a:defRPr sz="529"/>
            </a:lvl4pPr>
            <a:lvl5pPr marL="1075700" indent="0">
              <a:buNone/>
              <a:defRPr sz="529"/>
            </a:lvl5pPr>
            <a:lvl6pPr marL="1344625" indent="0">
              <a:buNone/>
              <a:defRPr sz="529"/>
            </a:lvl6pPr>
            <a:lvl7pPr marL="1613550" indent="0">
              <a:buNone/>
              <a:defRPr sz="529"/>
            </a:lvl7pPr>
            <a:lvl8pPr marL="1882475" indent="0">
              <a:buNone/>
              <a:defRPr sz="529"/>
            </a:lvl8pPr>
            <a:lvl9pPr marL="2151400" indent="0">
              <a:buNone/>
              <a:defRPr sz="5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4287" y="3273137"/>
            <a:ext cx="3227294" cy="386412"/>
          </a:xfrm>
        </p:spPr>
        <p:txBody>
          <a:bodyPr anchor="b"/>
          <a:lstStyle>
            <a:lvl1pPr algn="l">
              <a:defRPr sz="1176" b="1"/>
            </a:lvl1pPr>
          </a:lstStyle>
          <a:p>
            <a:r>
              <a:rPr lang="en-US"/>
              <a:t>Click to edit Master title style</a:t>
            </a:r>
          </a:p>
        </p:txBody>
      </p:sp>
      <p:sp>
        <p:nvSpPr>
          <p:cNvPr id="3" name="Picture Placeholder 2"/>
          <p:cNvSpPr>
            <a:spLocks noGrp="1"/>
          </p:cNvSpPr>
          <p:nvPr>
            <p:ph type="pic" idx="1"/>
          </p:nvPr>
        </p:nvSpPr>
        <p:spPr>
          <a:xfrm>
            <a:off x="1054287" y="417801"/>
            <a:ext cx="3227294" cy="2805545"/>
          </a:xfrm>
        </p:spPr>
        <p:txBody>
          <a:bodyPr/>
          <a:lstStyle>
            <a:lvl1pPr marL="0" indent="0">
              <a:buNone/>
              <a:defRPr sz="1882"/>
            </a:lvl1pPr>
            <a:lvl2pPr marL="268925" indent="0">
              <a:buNone/>
              <a:defRPr sz="1647"/>
            </a:lvl2pPr>
            <a:lvl3pPr marL="537850" indent="0">
              <a:buNone/>
              <a:defRPr sz="1412"/>
            </a:lvl3pPr>
            <a:lvl4pPr marL="806775" indent="0">
              <a:buNone/>
              <a:defRPr sz="1176"/>
            </a:lvl4pPr>
            <a:lvl5pPr marL="1075700" indent="0">
              <a:buNone/>
              <a:defRPr sz="1176"/>
            </a:lvl5pPr>
            <a:lvl6pPr marL="1344625" indent="0">
              <a:buNone/>
              <a:defRPr sz="1176"/>
            </a:lvl6pPr>
            <a:lvl7pPr marL="1613550" indent="0">
              <a:buNone/>
              <a:defRPr sz="1176"/>
            </a:lvl7pPr>
            <a:lvl8pPr marL="1882475" indent="0">
              <a:buNone/>
              <a:defRPr sz="1176"/>
            </a:lvl8pPr>
            <a:lvl9pPr marL="2151400" indent="0">
              <a:buNone/>
              <a:defRPr sz="1176"/>
            </a:lvl9pPr>
          </a:lstStyle>
          <a:p>
            <a:endParaRPr lang="en-US" dirty="0"/>
          </a:p>
        </p:txBody>
      </p:sp>
      <p:sp>
        <p:nvSpPr>
          <p:cNvPr id="4" name="Text Placeholder 3"/>
          <p:cNvSpPr>
            <a:spLocks noGrp="1"/>
          </p:cNvSpPr>
          <p:nvPr>
            <p:ph type="body" sz="half" idx="2"/>
          </p:nvPr>
        </p:nvSpPr>
        <p:spPr>
          <a:xfrm>
            <a:off x="1054287" y="3659548"/>
            <a:ext cx="3227294" cy="548770"/>
          </a:xfrm>
        </p:spPr>
        <p:txBody>
          <a:bodyPr/>
          <a:lstStyle>
            <a:lvl1pPr marL="0" indent="0">
              <a:buNone/>
              <a:defRPr sz="823"/>
            </a:lvl1pPr>
            <a:lvl2pPr marL="268925" indent="0">
              <a:buNone/>
              <a:defRPr sz="706"/>
            </a:lvl2pPr>
            <a:lvl3pPr marL="537850" indent="0">
              <a:buNone/>
              <a:defRPr sz="588"/>
            </a:lvl3pPr>
            <a:lvl4pPr marL="806775" indent="0">
              <a:buNone/>
              <a:defRPr sz="529"/>
            </a:lvl4pPr>
            <a:lvl5pPr marL="1075700" indent="0">
              <a:buNone/>
              <a:defRPr sz="529"/>
            </a:lvl5pPr>
            <a:lvl6pPr marL="1344625" indent="0">
              <a:buNone/>
              <a:defRPr sz="529"/>
            </a:lvl6pPr>
            <a:lvl7pPr marL="1613550" indent="0">
              <a:buNone/>
              <a:defRPr sz="529"/>
            </a:lvl7pPr>
            <a:lvl8pPr marL="1882475" indent="0">
              <a:buNone/>
              <a:defRPr sz="529"/>
            </a:lvl8pPr>
            <a:lvl9pPr marL="2151400" indent="0">
              <a:buNone/>
              <a:defRPr sz="5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41" y="187253"/>
            <a:ext cx="4840941" cy="7793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8941" y="1091046"/>
            <a:ext cx="4840941" cy="3085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8941" y="4333875"/>
            <a:ext cx="1255059" cy="248949"/>
          </a:xfrm>
          <a:prstGeom prst="rect">
            <a:avLst/>
          </a:prstGeom>
        </p:spPr>
        <p:txBody>
          <a:bodyPr vert="horz" lIns="91440" tIns="45720" rIns="91440" bIns="45720" rtlCol="0" anchor="ctr"/>
          <a:lstStyle>
            <a:lvl1pPr algn="l">
              <a:defRPr sz="706">
                <a:solidFill>
                  <a:schemeClr val="tx1">
                    <a:tint val="75000"/>
                  </a:schemeClr>
                </a:solidFill>
              </a:defRPr>
            </a:lvl1pPr>
          </a:lstStyle>
          <a:p>
            <a:fld id="{1D8BD707-D9CF-40AE-B4C6-C98DA3205C09}" type="datetimeFigureOut">
              <a:rPr lang="en-US" smtClean="0"/>
              <a:pPr/>
              <a:t>12/16/23</a:t>
            </a:fld>
            <a:endParaRPr lang="en-US" dirty="0"/>
          </a:p>
        </p:txBody>
      </p:sp>
      <p:sp>
        <p:nvSpPr>
          <p:cNvPr id="5" name="Footer Placeholder 4"/>
          <p:cNvSpPr>
            <a:spLocks noGrp="1"/>
          </p:cNvSpPr>
          <p:nvPr>
            <p:ph type="ftr" sz="quarter" idx="3"/>
          </p:nvPr>
        </p:nvSpPr>
        <p:spPr>
          <a:xfrm>
            <a:off x="1837765" y="4333875"/>
            <a:ext cx="1703294" cy="248949"/>
          </a:xfrm>
          <a:prstGeom prst="rect">
            <a:avLst/>
          </a:prstGeom>
        </p:spPr>
        <p:txBody>
          <a:bodyPr vert="horz" lIns="91440" tIns="45720" rIns="91440" bIns="45720" rtlCol="0" anchor="ctr"/>
          <a:lstStyle>
            <a:lvl1pPr algn="ctr">
              <a:defRPr sz="70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854823" y="4333875"/>
            <a:ext cx="1255059" cy="248949"/>
          </a:xfrm>
          <a:prstGeom prst="rect">
            <a:avLst/>
          </a:prstGeom>
        </p:spPr>
        <p:txBody>
          <a:bodyPr vert="horz" lIns="91440" tIns="45720" rIns="91440" bIns="45720" rtlCol="0" anchor="ctr"/>
          <a:lstStyle>
            <a:lvl1pPr algn="r">
              <a:defRPr sz="706">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7850" rtl="0" eaLnBrk="1" latinLnBrk="0" hangingPunct="1">
        <a:spcBef>
          <a:spcPct val="0"/>
        </a:spcBef>
        <a:buNone/>
        <a:defRPr sz="2588" kern="1200">
          <a:solidFill>
            <a:schemeClr val="tx1"/>
          </a:solidFill>
          <a:latin typeface="+mj-lt"/>
          <a:ea typeface="+mj-ea"/>
          <a:cs typeface="+mj-cs"/>
        </a:defRPr>
      </a:lvl1pPr>
    </p:titleStyle>
    <p:bodyStyle>
      <a:lvl1pPr marL="201694" indent="-201694" algn="l" defTabSz="537850" rtl="0" eaLnBrk="1" latinLnBrk="0" hangingPunct="1">
        <a:spcBef>
          <a:spcPct val="20000"/>
        </a:spcBef>
        <a:buFont typeface="Arial" pitchFamily="34" charset="0"/>
        <a:buChar char="•"/>
        <a:defRPr sz="1882" kern="1200">
          <a:solidFill>
            <a:schemeClr val="tx1"/>
          </a:solidFill>
          <a:latin typeface="+mn-lt"/>
          <a:ea typeface="+mn-ea"/>
          <a:cs typeface="+mn-cs"/>
        </a:defRPr>
      </a:lvl1pPr>
      <a:lvl2pPr marL="437003" indent="-168078" algn="l" defTabSz="537850" rtl="0" eaLnBrk="1" latinLnBrk="0" hangingPunct="1">
        <a:spcBef>
          <a:spcPct val="20000"/>
        </a:spcBef>
        <a:buFont typeface="Arial" pitchFamily="34" charset="0"/>
        <a:buChar char="–"/>
        <a:defRPr sz="1647" kern="1200">
          <a:solidFill>
            <a:schemeClr val="tx1"/>
          </a:solidFill>
          <a:latin typeface="+mn-lt"/>
          <a:ea typeface="+mn-ea"/>
          <a:cs typeface="+mn-cs"/>
        </a:defRPr>
      </a:lvl2pPr>
      <a:lvl3pPr marL="672313" indent="-134463" algn="l" defTabSz="537850" rtl="0" eaLnBrk="1" latinLnBrk="0" hangingPunct="1">
        <a:spcBef>
          <a:spcPct val="20000"/>
        </a:spcBef>
        <a:buFont typeface="Arial" pitchFamily="34" charset="0"/>
        <a:buChar char="•"/>
        <a:defRPr sz="1412" kern="1200">
          <a:solidFill>
            <a:schemeClr val="tx1"/>
          </a:solidFill>
          <a:latin typeface="+mn-lt"/>
          <a:ea typeface="+mn-ea"/>
          <a:cs typeface="+mn-cs"/>
        </a:defRPr>
      </a:lvl3pPr>
      <a:lvl4pPr marL="941238" indent="-134463" algn="l" defTabSz="537850" rtl="0" eaLnBrk="1" latinLnBrk="0" hangingPunct="1">
        <a:spcBef>
          <a:spcPct val="20000"/>
        </a:spcBef>
        <a:buFont typeface="Arial" pitchFamily="34" charset="0"/>
        <a:buChar char="–"/>
        <a:defRPr sz="1176" kern="1200">
          <a:solidFill>
            <a:schemeClr val="tx1"/>
          </a:solidFill>
          <a:latin typeface="+mn-lt"/>
          <a:ea typeface="+mn-ea"/>
          <a:cs typeface="+mn-cs"/>
        </a:defRPr>
      </a:lvl4pPr>
      <a:lvl5pPr marL="1210163" indent="-134463" algn="l" defTabSz="537850" rtl="0" eaLnBrk="1" latinLnBrk="0" hangingPunct="1">
        <a:spcBef>
          <a:spcPct val="20000"/>
        </a:spcBef>
        <a:buFont typeface="Arial" pitchFamily="34" charset="0"/>
        <a:buChar char="»"/>
        <a:defRPr sz="1176" kern="1200">
          <a:solidFill>
            <a:schemeClr val="tx1"/>
          </a:solidFill>
          <a:latin typeface="+mn-lt"/>
          <a:ea typeface="+mn-ea"/>
          <a:cs typeface="+mn-cs"/>
        </a:defRPr>
      </a:lvl5pPr>
      <a:lvl6pPr marL="1479088" indent="-134463" algn="l" defTabSz="537850" rtl="0" eaLnBrk="1" latinLnBrk="0" hangingPunct="1">
        <a:spcBef>
          <a:spcPct val="20000"/>
        </a:spcBef>
        <a:buFont typeface="Arial" pitchFamily="34" charset="0"/>
        <a:buChar char="•"/>
        <a:defRPr sz="1176" kern="1200">
          <a:solidFill>
            <a:schemeClr val="tx1"/>
          </a:solidFill>
          <a:latin typeface="+mn-lt"/>
          <a:ea typeface="+mn-ea"/>
          <a:cs typeface="+mn-cs"/>
        </a:defRPr>
      </a:lvl6pPr>
      <a:lvl7pPr marL="1748013" indent="-134463" algn="l" defTabSz="537850" rtl="0" eaLnBrk="1" latinLnBrk="0" hangingPunct="1">
        <a:spcBef>
          <a:spcPct val="20000"/>
        </a:spcBef>
        <a:buFont typeface="Arial" pitchFamily="34" charset="0"/>
        <a:buChar char="•"/>
        <a:defRPr sz="1176" kern="1200">
          <a:solidFill>
            <a:schemeClr val="tx1"/>
          </a:solidFill>
          <a:latin typeface="+mn-lt"/>
          <a:ea typeface="+mn-ea"/>
          <a:cs typeface="+mn-cs"/>
        </a:defRPr>
      </a:lvl7pPr>
      <a:lvl8pPr marL="2016938" indent="-134463" algn="l" defTabSz="537850" rtl="0" eaLnBrk="1" latinLnBrk="0" hangingPunct="1">
        <a:spcBef>
          <a:spcPct val="20000"/>
        </a:spcBef>
        <a:buFont typeface="Arial" pitchFamily="34" charset="0"/>
        <a:buChar char="•"/>
        <a:defRPr sz="1176" kern="1200">
          <a:solidFill>
            <a:schemeClr val="tx1"/>
          </a:solidFill>
          <a:latin typeface="+mn-lt"/>
          <a:ea typeface="+mn-ea"/>
          <a:cs typeface="+mn-cs"/>
        </a:defRPr>
      </a:lvl8pPr>
      <a:lvl9pPr marL="2285863" indent="-134463" algn="l" defTabSz="537850" rtl="0" eaLnBrk="1" latinLnBrk="0" hangingPunct="1">
        <a:spcBef>
          <a:spcPct val="20000"/>
        </a:spcBef>
        <a:buFont typeface="Arial" pitchFamily="34" charset="0"/>
        <a:buChar char="•"/>
        <a:defRPr sz="1176" kern="1200">
          <a:solidFill>
            <a:schemeClr val="tx1"/>
          </a:solidFill>
          <a:latin typeface="+mn-lt"/>
          <a:ea typeface="+mn-ea"/>
          <a:cs typeface="+mn-cs"/>
        </a:defRPr>
      </a:lvl9pPr>
    </p:bodyStyle>
    <p:otherStyle>
      <a:defPPr>
        <a:defRPr lang="en-US"/>
      </a:defPPr>
      <a:lvl1pPr marL="0" algn="l" defTabSz="537850" rtl="0" eaLnBrk="1" latinLnBrk="0" hangingPunct="1">
        <a:defRPr sz="1059" kern="1200">
          <a:solidFill>
            <a:schemeClr val="tx1"/>
          </a:solidFill>
          <a:latin typeface="+mn-lt"/>
          <a:ea typeface="+mn-ea"/>
          <a:cs typeface="+mn-cs"/>
        </a:defRPr>
      </a:lvl1pPr>
      <a:lvl2pPr marL="268925" algn="l" defTabSz="537850" rtl="0" eaLnBrk="1" latinLnBrk="0" hangingPunct="1">
        <a:defRPr sz="1059" kern="1200">
          <a:solidFill>
            <a:schemeClr val="tx1"/>
          </a:solidFill>
          <a:latin typeface="+mn-lt"/>
          <a:ea typeface="+mn-ea"/>
          <a:cs typeface="+mn-cs"/>
        </a:defRPr>
      </a:lvl2pPr>
      <a:lvl3pPr marL="537850" algn="l" defTabSz="537850" rtl="0" eaLnBrk="1" latinLnBrk="0" hangingPunct="1">
        <a:defRPr sz="1059" kern="1200">
          <a:solidFill>
            <a:schemeClr val="tx1"/>
          </a:solidFill>
          <a:latin typeface="+mn-lt"/>
          <a:ea typeface="+mn-ea"/>
          <a:cs typeface="+mn-cs"/>
        </a:defRPr>
      </a:lvl3pPr>
      <a:lvl4pPr marL="806775" algn="l" defTabSz="537850" rtl="0" eaLnBrk="1" latinLnBrk="0" hangingPunct="1">
        <a:defRPr sz="1059" kern="1200">
          <a:solidFill>
            <a:schemeClr val="tx1"/>
          </a:solidFill>
          <a:latin typeface="+mn-lt"/>
          <a:ea typeface="+mn-ea"/>
          <a:cs typeface="+mn-cs"/>
        </a:defRPr>
      </a:lvl4pPr>
      <a:lvl5pPr marL="1075700" algn="l" defTabSz="537850" rtl="0" eaLnBrk="1" latinLnBrk="0" hangingPunct="1">
        <a:defRPr sz="1059" kern="1200">
          <a:solidFill>
            <a:schemeClr val="tx1"/>
          </a:solidFill>
          <a:latin typeface="+mn-lt"/>
          <a:ea typeface="+mn-ea"/>
          <a:cs typeface="+mn-cs"/>
        </a:defRPr>
      </a:lvl5pPr>
      <a:lvl6pPr marL="1344625" algn="l" defTabSz="537850" rtl="0" eaLnBrk="1" latinLnBrk="0" hangingPunct="1">
        <a:defRPr sz="1059" kern="1200">
          <a:solidFill>
            <a:schemeClr val="tx1"/>
          </a:solidFill>
          <a:latin typeface="+mn-lt"/>
          <a:ea typeface="+mn-ea"/>
          <a:cs typeface="+mn-cs"/>
        </a:defRPr>
      </a:lvl6pPr>
      <a:lvl7pPr marL="1613550" algn="l" defTabSz="537850" rtl="0" eaLnBrk="1" latinLnBrk="0" hangingPunct="1">
        <a:defRPr sz="1059" kern="1200">
          <a:solidFill>
            <a:schemeClr val="tx1"/>
          </a:solidFill>
          <a:latin typeface="+mn-lt"/>
          <a:ea typeface="+mn-ea"/>
          <a:cs typeface="+mn-cs"/>
        </a:defRPr>
      </a:lvl7pPr>
      <a:lvl8pPr marL="1882475" algn="l" defTabSz="537850" rtl="0" eaLnBrk="1" latinLnBrk="0" hangingPunct="1">
        <a:defRPr sz="1059" kern="1200">
          <a:solidFill>
            <a:schemeClr val="tx1"/>
          </a:solidFill>
          <a:latin typeface="+mn-lt"/>
          <a:ea typeface="+mn-ea"/>
          <a:cs typeface="+mn-cs"/>
        </a:defRPr>
      </a:lvl8pPr>
      <a:lvl9pPr marL="2151400" algn="l" defTabSz="537850" rtl="0" eaLnBrk="1" latinLnBrk="0" hangingPunct="1">
        <a:defRPr sz="10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492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679634" y="470647"/>
            <a:ext cx="1880734" cy="1880726"/>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a:stretch>
            </a:blipFill>
          </p:spPr>
        </p:sp>
      </p:grpSp>
      <p:grpSp>
        <p:nvGrpSpPr>
          <p:cNvPr id="4" name="Group 4"/>
          <p:cNvGrpSpPr/>
          <p:nvPr/>
        </p:nvGrpSpPr>
        <p:grpSpPr>
          <a:xfrm>
            <a:off x="3047833" y="3048058"/>
            <a:ext cx="3048000" cy="3389428"/>
            <a:chOff x="0" y="0"/>
            <a:chExt cx="1792624" cy="1993429"/>
          </a:xfrm>
        </p:grpSpPr>
        <p:sp>
          <p:nvSpPr>
            <p:cNvPr id="5" name="Freeform 5"/>
            <p:cNvSpPr/>
            <p:nvPr/>
          </p:nvSpPr>
          <p:spPr>
            <a:xfrm>
              <a:off x="0" y="0"/>
              <a:ext cx="1792624" cy="1993429"/>
            </a:xfrm>
            <a:custGeom>
              <a:avLst/>
              <a:gdLst/>
              <a:ahLst/>
              <a:cxnLst/>
              <a:rect l="l" t="t" r="r" b="b"/>
              <a:pathLst>
                <a:path w="1792624" h="1993429">
                  <a:moveTo>
                    <a:pt x="0" y="0"/>
                  </a:moveTo>
                  <a:lnTo>
                    <a:pt x="1792624" y="0"/>
                  </a:lnTo>
                  <a:lnTo>
                    <a:pt x="1792624" y="1993429"/>
                  </a:lnTo>
                  <a:lnTo>
                    <a:pt x="0" y="1993429"/>
                  </a:lnTo>
                  <a:close/>
                </a:path>
              </a:pathLst>
            </a:custGeom>
            <a:solidFill>
              <a:srgbClr val="7C231F"/>
            </a:solidFill>
          </p:spPr>
        </p:sp>
      </p:grpSp>
      <p:grpSp>
        <p:nvGrpSpPr>
          <p:cNvPr id="6" name="Group 6"/>
          <p:cNvGrpSpPr/>
          <p:nvPr/>
        </p:nvGrpSpPr>
        <p:grpSpPr>
          <a:xfrm>
            <a:off x="6096001" y="4160555"/>
            <a:ext cx="3048000" cy="2276931"/>
            <a:chOff x="0" y="0"/>
            <a:chExt cx="1913898" cy="1391019"/>
          </a:xfrm>
        </p:grpSpPr>
        <p:sp>
          <p:nvSpPr>
            <p:cNvPr id="7" name="Freeform 7"/>
            <p:cNvSpPr/>
            <p:nvPr/>
          </p:nvSpPr>
          <p:spPr>
            <a:xfrm>
              <a:off x="0" y="0"/>
              <a:ext cx="1913898" cy="1391018"/>
            </a:xfrm>
            <a:custGeom>
              <a:avLst/>
              <a:gdLst/>
              <a:ahLst/>
              <a:cxnLst/>
              <a:rect l="l" t="t" r="r" b="b"/>
              <a:pathLst>
                <a:path w="1913898" h="1391018">
                  <a:moveTo>
                    <a:pt x="0" y="0"/>
                  </a:moveTo>
                  <a:lnTo>
                    <a:pt x="1913898" y="0"/>
                  </a:lnTo>
                  <a:lnTo>
                    <a:pt x="1913898" y="1391018"/>
                  </a:lnTo>
                  <a:lnTo>
                    <a:pt x="0" y="1391018"/>
                  </a:lnTo>
                  <a:close/>
                </a:path>
              </a:pathLst>
            </a:custGeom>
            <a:solidFill>
              <a:srgbClr val="7C231F"/>
            </a:solidFill>
          </p:spPr>
        </p:sp>
      </p:grpSp>
      <p:grpSp>
        <p:nvGrpSpPr>
          <p:cNvPr id="8" name="Group 8"/>
          <p:cNvGrpSpPr/>
          <p:nvPr/>
        </p:nvGrpSpPr>
        <p:grpSpPr>
          <a:xfrm>
            <a:off x="0" y="0"/>
            <a:ext cx="3029324" cy="787230"/>
            <a:chOff x="0" y="0"/>
            <a:chExt cx="1913898" cy="750387"/>
          </a:xfrm>
        </p:grpSpPr>
        <p:sp>
          <p:nvSpPr>
            <p:cNvPr id="9" name="Freeform 9"/>
            <p:cNvSpPr/>
            <p:nvPr/>
          </p:nvSpPr>
          <p:spPr>
            <a:xfrm>
              <a:off x="0" y="0"/>
              <a:ext cx="1913898" cy="750387"/>
            </a:xfrm>
            <a:custGeom>
              <a:avLst/>
              <a:gdLst/>
              <a:ahLst/>
              <a:cxnLst/>
              <a:rect l="l" t="t" r="r" b="b"/>
              <a:pathLst>
                <a:path w="1913898" h="750387">
                  <a:moveTo>
                    <a:pt x="0" y="0"/>
                  </a:moveTo>
                  <a:lnTo>
                    <a:pt x="1913898" y="0"/>
                  </a:lnTo>
                  <a:lnTo>
                    <a:pt x="1913898" y="750387"/>
                  </a:lnTo>
                  <a:lnTo>
                    <a:pt x="0" y="750387"/>
                  </a:lnTo>
                  <a:close/>
                </a:path>
              </a:pathLst>
            </a:custGeom>
            <a:solidFill>
              <a:srgbClr val="7C231F"/>
            </a:solidFill>
          </p:spPr>
        </p:sp>
      </p:grpSp>
      <p:grpSp>
        <p:nvGrpSpPr>
          <p:cNvPr id="10" name="Group 10"/>
          <p:cNvGrpSpPr/>
          <p:nvPr/>
        </p:nvGrpSpPr>
        <p:grpSpPr>
          <a:xfrm>
            <a:off x="547590" y="375609"/>
            <a:ext cx="2042619" cy="710189"/>
            <a:chOff x="0" y="0"/>
            <a:chExt cx="17445422" cy="6065520"/>
          </a:xfrm>
        </p:grpSpPr>
        <p:sp>
          <p:nvSpPr>
            <p:cNvPr id="11" name="Freeform 11"/>
            <p:cNvSpPr/>
            <p:nvPr/>
          </p:nvSpPr>
          <p:spPr>
            <a:xfrm>
              <a:off x="-50800" y="0"/>
              <a:ext cx="17547022" cy="6066790"/>
            </a:xfrm>
            <a:custGeom>
              <a:avLst/>
              <a:gdLst/>
              <a:ahLst/>
              <a:cxnLst/>
              <a:rect l="l" t="t" r="r" b="b"/>
              <a:pathLst>
                <a:path w="17547022" h="6066790">
                  <a:moveTo>
                    <a:pt x="1692910" y="0"/>
                  </a:moveTo>
                  <a:lnTo>
                    <a:pt x="1692910" y="6065520"/>
                  </a:lnTo>
                  <a:cubicBezTo>
                    <a:pt x="1710690" y="6066790"/>
                    <a:pt x="1728470" y="6066790"/>
                    <a:pt x="1746250" y="6066790"/>
                  </a:cubicBezTo>
                  <a:lnTo>
                    <a:pt x="15790611" y="6066790"/>
                  </a:lnTo>
                  <a:lnTo>
                    <a:pt x="15790611" y="0"/>
                  </a:lnTo>
                  <a:lnTo>
                    <a:pt x="1692910" y="0"/>
                  </a:lnTo>
                  <a:close/>
                  <a:moveTo>
                    <a:pt x="16247811" y="0"/>
                  </a:moveTo>
                  <a:lnTo>
                    <a:pt x="15790611" y="0"/>
                  </a:lnTo>
                  <a:lnTo>
                    <a:pt x="15790611" y="6065520"/>
                  </a:lnTo>
                  <a:lnTo>
                    <a:pt x="15800772" y="6065520"/>
                  </a:lnTo>
                  <a:cubicBezTo>
                    <a:pt x="16539911" y="6065520"/>
                    <a:pt x="17188881" y="5462270"/>
                    <a:pt x="17242222" y="4725670"/>
                  </a:cubicBezTo>
                  <a:lnTo>
                    <a:pt x="17492411" y="1338580"/>
                  </a:lnTo>
                  <a:cubicBezTo>
                    <a:pt x="17547022" y="603250"/>
                    <a:pt x="16986952" y="0"/>
                    <a:pt x="16247811"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7C231F"/>
            </a:solidFill>
          </p:spPr>
        </p:sp>
      </p:grpSp>
      <p:sp>
        <p:nvSpPr>
          <p:cNvPr id="12" name="Freeform 12"/>
          <p:cNvSpPr/>
          <p:nvPr/>
        </p:nvSpPr>
        <p:spPr>
          <a:xfrm>
            <a:off x="3047833" y="163312"/>
            <a:ext cx="3048000" cy="2665629"/>
          </a:xfrm>
          <a:custGeom>
            <a:avLst/>
            <a:gdLst/>
            <a:ahLst/>
            <a:cxnLst/>
            <a:rect l="l" t="t" r="r" b="b"/>
            <a:pathLst>
              <a:path w="5181600" h="4531570">
                <a:moveTo>
                  <a:pt x="0" y="0"/>
                </a:moveTo>
                <a:lnTo>
                  <a:pt x="5181600" y="0"/>
                </a:lnTo>
                <a:lnTo>
                  <a:pt x="5181600" y="4531570"/>
                </a:lnTo>
                <a:lnTo>
                  <a:pt x="0" y="4531570"/>
                </a:lnTo>
                <a:lnTo>
                  <a:pt x="0" y="0"/>
                </a:lnTo>
                <a:close/>
              </a:path>
            </a:pathLst>
          </a:custGeom>
          <a:blipFill>
            <a:blip r:embed="rId3"/>
            <a:stretch>
              <a:fillRect l="-7512" r="-6715" b="-30614"/>
            </a:stretch>
          </a:blipFill>
        </p:spPr>
      </p:sp>
      <p:sp>
        <p:nvSpPr>
          <p:cNvPr id="13" name="TextBox 13"/>
          <p:cNvSpPr txBox="1"/>
          <p:nvPr/>
        </p:nvSpPr>
        <p:spPr>
          <a:xfrm>
            <a:off x="3048000" y="3465980"/>
            <a:ext cx="3048000" cy="2438168"/>
          </a:xfrm>
          <a:prstGeom prst="rect">
            <a:avLst/>
          </a:prstGeom>
        </p:spPr>
        <p:txBody>
          <a:bodyPr lIns="0" tIns="0" rIns="0" bIns="0" rtlCol="0" anchor="t">
            <a:spAutoFit/>
          </a:bodyPr>
          <a:lstStyle/>
          <a:p>
            <a:pPr>
              <a:lnSpc>
                <a:spcPts val="988"/>
              </a:lnSpc>
            </a:pPr>
            <a:r>
              <a:rPr lang="en-US" sz="800" spc="21" dirty="0">
                <a:solidFill>
                  <a:srgbClr val="CDCED4"/>
                </a:solidFill>
                <a:latin typeface="Aileron"/>
              </a:rPr>
              <a:t>              SUNDAY                                                 Wednesday                 </a:t>
            </a:r>
          </a:p>
          <a:p>
            <a:pPr>
              <a:lnSpc>
                <a:spcPts val="911"/>
              </a:lnSpc>
            </a:pPr>
            <a:r>
              <a:rPr lang="en-US" sz="800" spc="21" dirty="0">
                <a:solidFill>
                  <a:srgbClr val="CDCED4"/>
                </a:solidFill>
                <a:latin typeface="Aileron"/>
              </a:rPr>
              <a:t>      PreK- K- Michelle                                    PreK- 2nd- Taylor</a:t>
            </a:r>
          </a:p>
          <a:p>
            <a:pPr>
              <a:lnSpc>
                <a:spcPts val="911"/>
              </a:lnSpc>
            </a:pPr>
            <a:r>
              <a:rPr lang="en-US" sz="800" spc="21" dirty="0">
                <a:solidFill>
                  <a:srgbClr val="CDCED4"/>
                </a:solidFill>
                <a:latin typeface="Aileron"/>
              </a:rPr>
              <a:t>     1st-3rd- Cheryl                                          Pre Youth- Paige</a:t>
            </a:r>
          </a:p>
          <a:p>
            <a:pPr>
              <a:lnSpc>
                <a:spcPts val="911"/>
              </a:lnSpc>
            </a:pPr>
            <a:r>
              <a:rPr lang="en-US" sz="800" spc="21" dirty="0">
                <a:solidFill>
                  <a:srgbClr val="CDCED4"/>
                </a:solidFill>
                <a:latin typeface="Aileron"/>
              </a:rPr>
              <a:t>  5th-6th- Angie and Janet                    Youth Group- Chrismon's</a:t>
            </a:r>
          </a:p>
          <a:p>
            <a:pPr>
              <a:lnSpc>
                <a:spcPts val="911"/>
              </a:lnSpc>
            </a:pPr>
            <a:r>
              <a:rPr lang="en-US" sz="800" spc="21" dirty="0">
                <a:solidFill>
                  <a:srgbClr val="CDCED4"/>
                </a:solidFill>
                <a:latin typeface="Aileron"/>
              </a:rPr>
              <a:t> Youth Group– Annex- Paige.                          Adult- Charlie</a:t>
            </a:r>
          </a:p>
          <a:p>
            <a:pPr>
              <a:lnSpc>
                <a:spcPts val="911"/>
              </a:lnSpc>
            </a:pPr>
            <a:r>
              <a:rPr lang="en-US" sz="800" spc="21" dirty="0">
                <a:solidFill>
                  <a:srgbClr val="CDCED4"/>
                </a:solidFill>
                <a:latin typeface="Aileron"/>
              </a:rPr>
              <a:t>      Adult– Charlie                                                  </a:t>
            </a:r>
          </a:p>
          <a:p>
            <a:pPr algn="ctr">
              <a:lnSpc>
                <a:spcPts val="911"/>
              </a:lnSpc>
            </a:pPr>
            <a:r>
              <a:rPr lang="en-US" sz="800" spc="21" dirty="0">
                <a:solidFill>
                  <a:srgbClr val="CDCED4"/>
                </a:solidFill>
                <a:latin typeface="Aileron"/>
              </a:rPr>
              <a:t>WEEKLY EVENTS </a:t>
            </a:r>
          </a:p>
          <a:p>
            <a:pPr algn="ctr">
              <a:lnSpc>
                <a:spcPts val="911"/>
              </a:lnSpc>
            </a:pPr>
            <a:r>
              <a:rPr lang="en-US" sz="800" spc="21" dirty="0">
                <a:solidFill>
                  <a:srgbClr val="CDCED4"/>
                </a:solidFill>
                <a:latin typeface="Aileron"/>
              </a:rPr>
              <a:t>Ladies Class Mondays at 5:15 p.m.  </a:t>
            </a:r>
          </a:p>
          <a:p>
            <a:pPr algn="ctr">
              <a:lnSpc>
                <a:spcPts val="911"/>
              </a:lnSpc>
            </a:pPr>
            <a:r>
              <a:rPr lang="en-US" sz="800" spc="21" dirty="0">
                <a:solidFill>
                  <a:srgbClr val="CDCED4"/>
                </a:solidFill>
                <a:latin typeface="Aileron"/>
              </a:rPr>
              <a:t>Tuesday Morning Men’s Breakfast- 7 a.m.</a:t>
            </a:r>
          </a:p>
          <a:p>
            <a:pPr algn="ctr">
              <a:lnSpc>
                <a:spcPts val="911"/>
              </a:lnSpc>
            </a:pPr>
            <a:r>
              <a:rPr lang="en-US" sz="800" spc="21" dirty="0">
                <a:solidFill>
                  <a:srgbClr val="CDCED4"/>
                </a:solidFill>
                <a:latin typeface="Aileron"/>
              </a:rPr>
              <a:t>Wednesday Class 6 p.m.</a:t>
            </a:r>
          </a:p>
          <a:p>
            <a:pPr algn="ctr">
              <a:lnSpc>
                <a:spcPts val="911"/>
              </a:lnSpc>
            </a:pPr>
            <a:r>
              <a:rPr lang="en-US" sz="800" spc="21" dirty="0">
                <a:solidFill>
                  <a:srgbClr val="CDCED4"/>
                </a:solidFill>
                <a:latin typeface="Aileron"/>
              </a:rPr>
              <a:t>Sunday Class 9 a.m.</a:t>
            </a:r>
          </a:p>
          <a:p>
            <a:pPr algn="ctr">
              <a:lnSpc>
                <a:spcPts val="911"/>
              </a:lnSpc>
            </a:pPr>
            <a:r>
              <a:rPr lang="en-US" sz="800" spc="21" dirty="0">
                <a:solidFill>
                  <a:srgbClr val="CDCED4"/>
                </a:solidFill>
                <a:latin typeface="Aileron"/>
              </a:rPr>
              <a:t>Sunday Service 10 a.m.</a:t>
            </a:r>
          </a:p>
          <a:p>
            <a:pPr algn="ctr">
              <a:lnSpc>
                <a:spcPts val="911"/>
              </a:lnSpc>
            </a:pPr>
            <a:endParaRPr lang="en-US" sz="800" spc="21" dirty="0">
              <a:solidFill>
                <a:srgbClr val="CDCED4"/>
              </a:solidFill>
              <a:latin typeface="Aileron"/>
            </a:endParaRPr>
          </a:p>
          <a:p>
            <a:pPr algn="ctr">
              <a:lnSpc>
                <a:spcPts val="911"/>
              </a:lnSpc>
            </a:pPr>
            <a:r>
              <a:rPr lang="en-US" sz="800" spc="21" dirty="0">
                <a:solidFill>
                  <a:srgbClr val="CDCED4"/>
                </a:solidFill>
                <a:latin typeface="Aileron"/>
              </a:rPr>
              <a:t>WEDNESDAY NIGHT MEAL 5:15</a:t>
            </a:r>
          </a:p>
          <a:p>
            <a:pPr algn="ctr">
              <a:lnSpc>
                <a:spcPts val="911"/>
              </a:lnSpc>
            </a:pPr>
            <a:r>
              <a:rPr lang="en-US" sz="800" spc="21" dirty="0">
                <a:solidFill>
                  <a:srgbClr val="CDCED4"/>
                </a:solidFill>
                <a:latin typeface="Aileron"/>
              </a:rPr>
              <a:t>December 20- Janet </a:t>
            </a:r>
            <a:r>
              <a:rPr lang="en-US" sz="800" spc="21" dirty="0" err="1">
                <a:solidFill>
                  <a:srgbClr val="CDCED4"/>
                </a:solidFill>
                <a:latin typeface="Aileron"/>
              </a:rPr>
              <a:t>Ruper</a:t>
            </a:r>
            <a:endParaRPr lang="en-US" sz="800" spc="21" dirty="0">
              <a:solidFill>
                <a:srgbClr val="CDCED4"/>
              </a:solidFill>
              <a:latin typeface="Aileron"/>
            </a:endParaRPr>
          </a:p>
          <a:p>
            <a:pPr algn="ctr">
              <a:lnSpc>
                <a:spcPts val="911"/>
              </a:lnSpc>
            </a:pPr>
            <a:endParaRPr lang="en-US" sz="800" spc="21" dirty="0">
              <a:solidFill>
                <a:srgbClr val="CDCED4"/>
              </a:solidFill>
              <a:latin typeface="Aileron"/>
            </a:endParaRPr>
          </a:p>
          <a:p>
            <a:pPr algn="just">
              <a:lnSpc>
                <a:spcPts val="911"/>
              </a:lnSpc>
            </a:pPr>
            <a:r>
              <a:rPr lang="en-US" sz="800" spc="21" dirty="0">
                <a:solidFill>
                  <a:srgbClr val="CDCED4"/>
                </a:solidFill>
                <a:latin typeface="Aileron"/>
              </a:rPr>
              <a:t>                          ISF                                                          Security</a:t>
            </a:r>
          </a:p>
          <a:p>
            <a:pPr algn="just">
              <a:lnSpc>
                <a:spcPts val="911"/>
              </a:lnSpc>
            </a:pPr>
            <a:r>
              <a:rPr lang="en-US" sz="800" spc="21" dirty="0">
                <a:solidFill>
                  <a:srgbClr val="CDCED4"/>
                </a:solidFill>
                <a:latin typeface="Aileron"/>
              </a:rPr>
              <a:t>December 17- Perry </a:t>
            </a:r>
            <a:r>
              <a:rPr lang="en-US" sz="800" spc="21" dirty="0" err="1">
                <a:solidFill>
                  <a:srgbClr val="CDCED4"/>
                </a:solidFill>
                <a:latin typeface="Aileron"/>
              </a:rPr>
              <a:t>Winegeart</a:t>
            </a:r>
            <a:r>
              <a:rPr lang="en-US" sz="800" spc="21" dirty="0">
                <a:solidFill>
                  <a:srgbClr val="CDCED4"/>
                </a:solidFill>
                <a:latin typeface="Aileron"/>
              </a:rPr>
              <a:t>     December 17 Gerald </a:t>
            </a:r>
            <a:r>
              <a:rPr lang="en-US" sz="800" spc="21" dirty="0" err="1">
                <a:solidFill>
                  <a:srgbClr val="CDCED4"/>
                </a:solidFill>
                <a:latin typeface="Aileron"/>
              </a:rPr>
              <a:t>Fougerat</a:t>
            </a:r>
            <a:endParaRPr lang="en-US" sz="800" spc="21" dirty="0">
              <a:solidFill>
                <a:srgbClr val="CDCED4"/>
              </a:solidFill>
              <a:latin typeface="Aileron"/>
            </a:endParaRPr>
          </a:p>
          <a:p>
            <a:pPr algn="just">
              <a:lnSpc>
                <a:spcPts val="911"/>
              </a:lnSpc>
            </a:pPr>
            <a:r>
              <a:rPr lang="en-US" sz="800" spc="21" dirty="0">
                <a:solidFill>
                  <a:srgbClr val="CDCED4"/>
                </a:solidFill>
                <a:latin typeface="Aileron"/>
              </a:rPr>
              <a:t>December 24- Charlie Mills            December 24 Jared Koonce</a:t>
            </a:r>
          </a:p>
          <a:p>
            <a:pPr algn="just">
              <a:lnSpc>
                <a:spcPts val="911"/>
              </a:lnSpc>
            </a:pPr>
            <a:r>
              <a:rPr lang="en-US" sz="800" spc="21" dirty="0">
                <a:solidFill>
                  <a:srgbClr val="CDCED4"/>
                </a:solidFill>
                <a:latin typeface="Aileron"/>
              </a:rPr>
              <a:t>December 31- Ralph Mason           December 31- Ross H IV</a:t>
            </a:r>
          </a:p>
          <a:p>
            <a:pPr algn="just">
              <a:lnSpc>
                <a:spcPts val="988"/>
              </a:lnSpc>
              <a:spcBef>
                <a:spcPct val="0"/>
              </a:spcBef>
            </a:pPr>
            <a:endParaRPr lang="en-US" sz="706" spc="21" dirty="0">
              <a:solidFill>
                <a:srgbClr val="CDCED4"/>
              </a:solidFill>
              <a:latin typeface="Aileron"/>
            </a:endParaRPr>
          </a:p>
        </p:txBody>
      </p:sp>
      <p:sp>
        <p:nvSpPr>
          <p:cNvPr id="14" name="TextBox 14"/>
          <p:cNvSpPr txBox="1"/>
          <p:nvPr/>
        </p:nvSpPr>
        <p:spPr>
          <a:xfrm>
            <a:off x="6096000" y="4367571"/>
            <a:ext cx="3048000" cy="491994"/>
          </a:xfrm>
          <a:prstGeom prst="rect">
            <a:avLst/>
          </a:prstGeom>
        </p:spPr>
        <p:txBody>
          <a:bodyPr lIns="0" tIns="0" rIns="0" bIns="0" rtlCol="0" anchor="t">
            <a:spAutoFit/>
          </a:bodyPr>
          <a:lstStyle/>
          <a:p>
            <a:pPr algn="ctr">
              <a:lnSpc>
                <a:spcPts val="2046"/>
              </a:lnSpc>
            </a:pPr>
            <a:r>
              <a:rPr lang="en-US" sz="1462" spc="65">
                <a:solidFill>
                  <a:srgbClr val="CDCED4"/>
                </a:solidFill>
                <a:latin typeface="Aileron"/>
              </a:rPr>
              <a:t>GONZALES CHURCH OF CHRIST </a:t>
            </a:r>
          </a:p>
          <a:p>
            <a:pPr algn="ctr">
              <a:lnSpc>
                <a:spcPts val="2046"/>
              </a:lnSpc>
              <a:spcBef>
                <a:spcPct val="0"/>
              </a:spcBef>
            </a:pPr>
            <a:r>
              <a:rPr lang="en-US" sz="1462" spc="65">
                <a:solidFill>
                  <a:srgbClr val="CDCED4"/>
                </a:solidFill>
                <a:latin typeface="Aileron"/>
              </a:rPr>
              <a:t>DECEMBER 17, 2023</a:t>
            </a:r>
          </a:p>
        </p:txBody>
      </p:sp>
      <p:sp>
        <p:nvSpPr>
          <p:cNvPr id="15" name="TextBox 15"/>
          <p:cNvSpPr txBox="1"/>
          <p:nvPr/>
        </p:nvSpPr>
        <p:spPr>
          <a:xfrm>
            <a:off x="6747276" y="5175369"/>
            <a:ext cx="1745448" cy="166712"/>
          </a:xfrm>
          <a:prstGeom prst="rect">
            <a:avLst/>
          </a:prstGeom>
        </p:spPr>
        <p:txBody>
          <a:bodyPr lIns="0" tIns="0" rIns="0" bIns="0" rtlCol="0" anchor="t">
            <a:spAutoFit/>
          </a:bodyPr>
          <a:lstStyle/>
          <a:p>
            <a:pPr algn="ctr">
              <a:lnSpc>
                <a:spcPts val="1321"/>
              </a:lnSpc>
              <a:spcBef>
                <a:spcPct val="0"/>
              </a:spcBef>
            </a:pPr>
            <a:r>
              <a:rPr lang="en-US" sz="1282" spc="58">
                <a:solidFill>
                  <a:srgbClr val="CDCED4"/>
                </a:solidFill>
                <a:latin typeface="Aileron"/>
              </a:rPr>
              <a:t>CONTACT US</a:t>
            </a:r>
          </a:p>
        </p:txBody>
      </p:sp>
      <p:sp>
        <p:nvSpPr>
          <p:cNvPr id="16" name="TextBox 16"/>
          <p:cNvSpPr txBox="1"/>
          <p:nvPr/>
        </p:nvSpPr>
        <p:spPr>
          <a:xfrm>
            <a:off x="6515594" y="5411577"/>
            <a:ext cx="2208812" cy="756297"/>
          </a:xfrm>
          <a:prstGeom prst="rect">
            <a:avLst/>
          </a:prstGeom>
        </p:spPr>
        <p:txBody>
          <a:bodyPr lIns="0" tIns="0" rIns="0" bIns="0" rtlCol="0" anchor="t">
            <a:spAutoFit/>
          </a:bodyPr>
          <a:lstStyle/>
          <a:p>
            <a:pPr algn="ctr">
              <a:lnSpc>
                <a:spcPts val="1201"/>
              </a:lnSpc>
            </a:pPr>
            <a:r>
              <a:rPr lang="en-US" sz="858" spc="25" dirty="0">
                <a:solidFill>
                  <a:srgbClr val="CDCED4"/>
                </a:solidFill>
                <a:latin typeface="Aileron"/>
              </a:rPr>
              <a:t>830-203-5147</a:t>
            </a:r>
          </a:p>
          <a:p>
            <a:pPr algn="ctr">
              <a:lnSpc>
                <a:spcPts val="1201"/>
              </a:lnSpc>
            </a:pPr>
            <a:r>
              <a:rPr lang="en-US" sz="858" spc="25" dirty="0">
                <a:solidFill>
                  <a:srgbClr val="CDCED4"/>
                </a:solidFill>
                <a:latin typeface="Aileron"/>
              </a:rPr>
              <a:t>1323 </a:t>
            </a:r>
            <a:r>
              <a:rPr lang="en-US" sz="858" spc="25" dirty="0" err="1">
                <a:solidFill>
                  <a:srgbClr val="CDCED4"/>
                </a:solidFill>
                <a:latin typeface="Aileron"/>
              </a:rPr>
              <a:t>Seydler</a:t>
            </a:r>
            <a:r>
              <a:rPr lang="en-US" sz="858" spc="25" dirty="0">
                <a:solidFill>
                  <a:srgbClr val="CDCED4"/>
                </a:solidFill>
                <a:latin typeface="Aileron"/>
              </a:rPr>
              <a:t> St.</a:t>
            </a:r>
          </a:p>
          <a:p>
            <a:pPr algn="ctr">
              <a:lnSpc>
                <a:spcPts val="1201"/>
              </a:lnSpc>
            </a:pPr>
            <a:r>
              <a:rPr lang="en-US" sz="858" spc="25" dirty="0">
                <a:solidFill>
                  <a:srgbClr val="CDCED4"/>
                </a:solidFill>
                <a:latin typeface="Aileron"/>
              </a:rPr>
              <a:t>Gonzales, TX 78629 </a:t>
            </a:r>
          </a:p>
          <a:p>
            <a:pPr algn="ctr">
              <a:lnSpc>
                <a:spcPts val="1201"/>
              </a:lnSpc>
            </a:pPr>
            <a:r>
              <a:rPr lang="en-US" sz="858" spc="25" dirty="0">
                <a:solidFill>
                  <a:srgbClr val="CDCED4"/>
                </a:solidFill>
                <a:latin typeface="Aileron"/>
              </a:rPr>
              <a:t>@GTXCHURCHOFCHRIST</a:t>
            </a:r>
          </a:p>
          <a:p>
            <a:pPr algn="ctr">
              <a:lnSpc>
                <a:spcPts val="1201"/>
              </a:lnSpc>
            </a:pPr>
            <a:r>
              <a:rPr lang="en-US" sz="858" spc="25" dirty="0" err="1">
                <a:solidFill>
                  <a:srgbClr val="CDCED4"/>
                </a:solidFill>
                <a:latin typeface="Aileron"/>
              </a:rPr>
              <a:t>www.gonzaleschurchofchrist.org</a:t>
            </a:r>
            <a:endParaRPr lang="en-US" sz="858" spc="25" dirty="0">
              <a:solidFill>
                <a:srgbClr val="CDCED4"/>
              </a:solidFill>
              <a:latin typeface="Aileron"/>
            </a:endParaRPr>
          </a:p>
        </p:txBody>
      </p:sp>
      <p:sp>
        <p:nvSpPr>
          <p:cNvPr id="17" name="TextBox 17"/>
          <p:cNvSpPr txBox="1"/>
          <p:nvPr/>
        </p:nvSpPr>
        <p:spPr>
          <a:xfrm>
            <a:off x="6180264" y="2708267"/>
            <a:ext cx="2879473" cy="1933030"/>
          </a:xfrm>
          <a:prstGeom prst="rect">
            <a:avLst/>
          </a:prstGeom>
        </p:spPr>
        <p:txBody>
          <a:bodyPr lIns="0" tIns="0" rIns="0" bIns="0" rtlCol="0" anchor="t">
            <a:spAutoFit/>
          </a:bodyPr>
          <a:lstStyle/>
          <a:p>
            <a:pPr algn="ctr">
              <a:lnSpc>
                <a:spcPts val="1677"/>
              </a:lnSpc>
            </a:pPr>
            <a:r>
              <a:rPr lang="en-US" sz="1198" spc="36">
                <a:solidFill>
                  <a:srgbClr val="CDCED4"/>
                </a:solidFill>
                <a:latin typeface="Aileron Bold"/>
              </a:rPr>
              <a:t>VISITOR INFORMATION</a:t>
            </a:r>
          </a:p>
          <a:p>
            <a:pPr algn="ctr">
              <a:lnSpc>
                <a:spcPts val="1512"/>
              </a:lnSpc>
              <a:spcBef>
                <a:spcPct val="0"/>
              </a:spcBef>
            </a:pPr>
            <a:r>
              <a:rPr lang="en-US" sz="1081" spc="32">
                <a:solidFill>
                  <a:srgbClr val="CDCED4"/>
                </a:solidFill>
                <a:latin typeface="Aileron"/>
              </a:rPr>
              <a:t>If you are a guest, we would love to get to know you better! Please fill out an information card from the pew rack, place it in the front collection box, or leave it at the end of your pew. </a:t>
            </a:r>
          </a:p>
          <a:p>
            <a:pPr algn="ctr">
              <a:lnSpc>
                <a:spcPts val="1512"/>
              </a:lnSpc>
              <a:spcBef>
                <a:spcPct val="0"/>
              </a:spcBef>
            </a:pPr>
            <a:endParaRPr lang="en-US" sz="1081" spc="32">
              <a:solidFill>
                <a:srgbClr val="CDCED4"/>
              </a:solidFill>
              <a:latin typeface="Aileron"/>
            </a:endParaRPr>
          </a:p>
          <a:p>
            <a:pPr algn="ctr">
              <a:lnSpc>
                <a:spcPts val="1512"/>
              </a:lnSpc>
              <a:spcBef>
                <a:spcPct val="0"/>
              </a:spcBef>
            </a:pPr>
            <a:endParaRPr lang="en-US" sz="1081" spc="32">
              <a:solidFill>
                <a:srgbClr val="CDCED4"/>
              </a:solidFill>
              <a:latin typeface="Aileron"/>
            </a:endParaRPr>
          </a:p>
          <a:p>
            <a:pPr algn="ctr">
              <a:lnSpc>
                <a:spcPts val="1512"/>
              </a:lnSpc>
              <a:spcBef>
                <a:spcPct val="0"/>
              </a:spcBef>
            </a:pPr>
            <a:endParaRPr lang="en-US" sz="1081" spc="32">
              <a:solidFill>
                <a:srgbClr val="CDCED4"/>
              </a:solidFill>
              <a:latin typeface="Aileron"/>
            </a:endParaRPr>
          </a:p>
          <a:p>
            <a:pPr algn="ctr">
              <a:lnSpc>
                <a:spcPts val="1512"/>
              </a:lnSpc>
              <a:spcBef>
                <a:spcPct val="0"/>
              </a:spcBef>
            </a:pPr>
            <a:endParaRPr lang="en-US" sz="1081" spc="32">
              <a:solidFill>
                <a:srgbClr val="CDCED4"/>
              </a:solidFill>
              <a:latin typeface="Aileron"/>
            </a:endParaRPr>
          </a:p>
        </p:txBody>
      </p:sp>
      <p:sp>
        <p:nvSpPr>
          <p:cNvPr id="18" name="TextBox 18"/>
          <p:cNvSpPr txBox="1"/>
          <p:nvPr/>
        </p:nvSpPr>
        <p:spPr>
          <a:xfrm>
            <a:off x="3048000" y="3176229"/>
            <a:ext cx="3048000" cy="222753"/>
          </a:xfrm>
          <a:prstGeom prst="rect">
            <a:avLst/>
          </a:prstGeom>
        </p:spPr>
        <p:txBody>
          <a:bodyPr lIns="0" tIns="0" rIns="0" bIns="0" rtlCol="0" anchor="t">
            <a:spAutoFit/>
          </a:bodyPr>
          <a:lstStyle/>
          <a:p>
            <a:pPr algn="ctr">
              <a:lnSpc>
                <a:spcPts val="1899"/>
              </a:lnSpc>
              <a:spcBef>
                <a:spcPct val="0"/>
              </a:spcBef>
            </a:pPr>
            <a:r>
              <a:rPr lang="en-US" sz="1356" spc="61">
                <a:solidFill>
                  <a:srgbClr val="CDCED4"/>
                </a:solidFill>
                <a:latin typeface="Aileron Bold"/>
              </a:rPr>
              <a:t>CLASS AND SERVICE ROTATIONS </a:t>
            </a:r>
          </a:p>
        </p:txBody>
      </p:sp>
      <p:sp>
        <p:nvSpPr>
          <p:cNvPr id="19" name="TextBox 19"/>
          <p:cNvSpPr txBox="1"/>
          <p:nvPr/>
        </p:nvSpPr>
        <p:spPr>
          <a:xfrm>
            <a:off x="0" y="548997"/>
            <a:ext cx="3048000" cy="229615"/>
          </a:xfrm>
          <a:prstGeom prst="rect">
            <a:avLst/>
          </a:prstGeom>
        </p:spPr>
        <p:txBody>
          <a:bodyPr lIns="0" tIns="0" rIns="0" bIns="0" rtlCol="0" anchor="t">
            <a:spAutoFit/>
          </a:bodyPr>
          <a:lstStyle/>
          <a:p>
            <a:pPr algn="ctr">
              <a:lnSpc>
                <a:spcPts val="2003"/>
              </a:lnSpc>
            </a:pPr>
            <a:r>
              <a:rPr lang="en-US" sz="1452">
                <a:solidFill>
                  <a:srgbClr val="FFFFFF"/>
                </a:solidFill>
                <a:latin typeface="Barlow Bold"/>
              </a:rPr>
              <a:t>Long Term Prayer List </a:t>
            </a:r>
          </a:p>
        </p:txBody>
      </p:sp>
      <p:sp>
        <p:nvSpPr>
          <p:cNvPr id="20" name="TextBox 20"/>
          <p:cNvSpPr txBox="1"/>
          <p:nvPr/>
        </p:nvSpPr>
        <p:spPr>
          <a:xfrm>
            <a:off x="0" y="1034303"/>
            <a:ext cx="3029324" cy="4819012"/>
          </a:xfrm>
          <a:prstGeom prst="rect">
            <a:avLst/>
          </a:prstGeom>
        </p:spPr>
        <p:txBody>
          <a:bodyPr lIns="0" tIns="0" rIns="0" bIns="0" rtlCol="0" anchor="t">
            <a:spAutoFit/>
          </a:bodyPr>
          <a:lstStyle/>
          <a:p>
            <a:pPr algn="ctr">
              <a:lnSpc>
                <a:spcPts val="1323"/>
              </a:lnSpc>
            </a:pPr>
            <a:endParaRPr sz="662" dirty="0"/>
          </a:p>
          <a:p>
            <a:pPr algn="ctr">
              <a:lnSpc>
                <a:spcPts val="1323"/>
              </a:lnSpc>
            </a:pPr>
            <a:r>
              <a:rPr lang="en-US" sz="882" spc="26" dirty="0">
                <a:solidFill>
                  <a:srgbClr val="CDCED4"/>
                </a:solidFill>
                <a:latin typeface="Aileron"/>
              </a:rPr>
              <a:t>Keira Roberts- Ankle</a:t>
            </a:r>
          </a:p>
          <a:p>
            <a:pPr algn="ctr">
              <a:lnSpc>
                <a:spcPts val="1323"/>
              </a:lnSpc>
            </a:pPr>
            <a:r>
              <a:rPr lang="en-US" sz="882" spc="26" dirty="0">
                <a:solidFill>
                  <a:srgbClr val="CDCED4"/>
                </a:solidFill>
                <a:latin typeface="Aileron"/>
              </a:rPr>
              <a:t>Henry Lind- Knee</a:t>
            </a:r>
          </a:p>
          <a:p>
            <a:pPr algn="ctr">
              <a:lnSpc>
                <a:spcPts val="1323"/>
              </a:lnSpc>
            </a:pPr>
            <a:r>
              <a:rPr lang="en-US" sz="882" spc="26" dirty="0">
                <a:solidFill>
                  <a:srgbClr val="CDCED4"/>
                </a:solidFill>
                <a:latin typeface="Aileron"/>
              </a:rPr>
              <a:t>Susan Tanner- Cancer </a:t>
            </a:r>
          </a:p>
          <a:p>
            <a:pPr algn="ctr">
              <a:lnSpc>
                <a:spcPts val="1323"/>
              </a:lnSpc>
            </a:pPr>
            <a:r>
              <a:rPr lang="en-US" sz="882" spc="26" dirty="0">
                <a:solidFill>
                  <a:srgbClr val="CDCED4"/>
                </a:solidFill>
                <a:latin typeface="Aileron"/>
              </a:rPr>
              <a:t>Alijah (Paulina’s Grandson)</a:t>
            </a:r>
          </a:p>
          <a:p>
            <a:pPr algn="ctr">
              <a:lnSpc>
                <a:spcPts val="1323"/>
              </a:lnSpc>
            </a:pPr>
            <a:r>
              <a:rPr lang="en-US" sz="882" spc="26" dirty="0">
                <a:solidFill>
                  <a:srgbClr val="CDCED4"/>
                </a:solidFill>
                <a:latin typeface="Aileron"/>
              </a:rPr>
              <a:t>Alena (Rex Boggs' Daughter)- Cancer</a:t>
            </a:r>
          </a:p>
          <a:p>
            <a:pPr algn="ctr">
              <a:lnSpc>
                <a:spcPts val="1323"/>
              </a:lnSpc>
            </a:pPr>
            <a:r>
              <a:rPr lang="en-US" sz="882" spc="26" dirty="0">
                <a:solidFill>
                  <a:srgbClr val="CDCED4"/>
                </a:solidFill>
                <a:latin typeface="Aileron"/>
              </a:rPr>
              <a:t>Larry Aycock</a:t>
            </a:r>
          </a:p>
          <a:p>
            <a:pPr algn="ctr">
              <a:lnSpc>
                <a:spcPts val="1323"/>
              </a:lnSpc>
            </a:pPr>
            <a:r>
              <a:rPr lang="en-US" sz="882" spc="26" dirty="0">
                <a:solidFill>
                  <a:srgbClr val="CDCED4"/>
                </a:solidFill>
                <a:latin typeface="Aileron"/>
              </a:rPr>
              <a:t>Lauren Babb</a:t>
            </a:r>
          </a:p>
          <a:p>
            <a:pPr algn="ctr">
              <a:lnSpc>
                <a:spcPts val="1323"/>
              </a:lnSpc>
            </a:pPr>
            <a:r>
              <a:rPr lang="en-US" sz="882" spc="26" dirty="0">
                <a:solidFill>
                  <a:srgbClr val="CDCED4"/>
                </a:solidFill>
                <a:latin typeface="Aileron"/>
              </a:rPr>
              <a:t>Jackie Streety-Healing</a:t>
            </a:r>
          </a:p>
          <a:p>
            <a:pPr algn="ctr">
              <a:lnSpc>
                <a:spcPts val="1323"/>
              </a:lnSpc>
            </a:pPr>
            <a:r>
              <a:rPr lang="en-US" sz="882" spc="26" dirty="0">
                <a:solidFill>
                  <a:srgbClr val="CDCED4"/>
                </a:solidFill>
                <a:latin typeface="Aileron"/>
              </a:rPr>
              <a:t>Minerva Peeler- Health</a:t>
            </a:r>
          </a:p>
          <a:p>
            <a:pPr algn="ctr">
              <a:lnSpc>
                <a:spcPts val="1323"/>
              </a:lnSpc>
            </a:pPr>
            <a:r>
              <a:rPr lang="en-US" sz="882" spc="26" dirty="0">
                <a:solidFill>
                  <a:srgbClr val="CDCED4"/>
                </a:solidFill>
                <a:latin typeface="Aileron"/>
              </a:rPr>
              <a:t>Eric Johnson (Paige’s Dad)- Health </a:t>
            </a:r>
          </a:p>
          <a:p>
            <a:pPr algn="ctr">
              <a:lnSpc>
                <a:spcPts val="1323"/>
              </a:lnSpc>
            </a:pPr>
            <a:r>
              <a:rPr lang="en-US" sz="882" spc="26" dirty="0">
                <a:solidFill>
                  <a:srgbClr val="CDCED4"/>
                </a:solidFill>
                <a:latin typeface="Aileron"/>
              </a:rPr>
              <a:t>Tessie Johnson (Paige’s Grandma)</a:t>
            </a:r>
          </a:p>
          <a:p>
            <a:pPr algn="ctr">
              <a:lnSpc>
                <a:spcPts val="1323"/>
              </a:lnSpc>
            </a:pPr>
            <a:r>
              <a:rPr lang="en-US" sz="882" spc="26" dirty="0">
                <a:solidFill>
                  <a:srgbClr val="CDCED4"/>
                </a:solidFill>
                <a:latin typeface="Aileron"/>
              </a:rPr>
              <a:t>Mary </a:t>
            </a:r>
            <a:r>
              <a:rPr lang="en-US" sz="882" spc="26" dirty="0" err="1">
                <a:solidFill>
                  <a:srgbClr val="CDCED4"/>
                </a:solidFill>
                <a:latin typeface="Aileron"/>
              </a:rPr>
              <a:t>Brazowski</a:t>
            </a:r>
            <a:r>
              <a:rPr lang="en-US" sz="882" spc="26" dirty="0">
                <a:solidFill>
                  <a:srgbClr val="CDCED4"/>
                </a:solidFill>
                <a:latin typeface="Aileron"/>
              </a:rPr>
              <a:t>-Health</a:t>
            </a:r>
          </a:p>
          <a:p>
            <a:pPr algn="ctr">
              <a:lnSpc>
                <a:spcPts val="1323"/>
              </a:lnSpc>
            </a:pPr>
            <a:r>
              <a:rPr lang="en-US" sz="882" spc="26" dirty="0">
                <a:solidFill>
                  <a:srgbClr val="CDCED4"/>
                </a:solidFill>
                <a:latin typeface="Aileron"/>
              </a:rPr>
              <a:t>Paulina Alvarez</a:t>
            </a:r>
          </a:p>
          <a:p>
            <a:pPr algn="ctr">
              <a:lnSpc>
                <a:spcPts val="1323"/>
              </a:lnSpc>
            </a:pPr>
            <a:r>
              <a:rPr lang="en-US" sz="882" spc="26" dirty="0">
                <a:solidFill>
                  <a:srgbClr val="CDCED4"/>
                </a:solidFill>
                <a:latin typeface="Aileron"/>
              </a:rPr>
              <a:t>Peggy Walls</a:t>
            </a:r>
          </a:p>
          <a:p>
            <a:pPr algn="ctr">
              <a:lnSpc>
                <a:spcPts val="1323"/>
              </a:lnSpc>
            </a:pPr>
            <a:r>
              <a:rPr lang="en-US" sz="882" spc="26" dirty="0">
                <a:solidFill>
                  <a:srgbClr val="CDCED4"/>
                </a:solidFill>
                <a:latin typeface="Aileron"/>
              </a:rPr>
              <a:t>Sharon Saint</a:t>
            </a:r>
          </a:p>
          <a:p>
            <a:pPr algn="ctr">
              <a:lnSpc>
                <a:spcPts val="1323"/>
              </a:lnSpc>
            </a:pPr>
            <a:r>
              <a:rPr lang="en-US" sz="882" spc="26" dirty="0">
                <a:solidFill>
                  <a:srgbClr val="CDCED4"/>
                </a:solidFill>
                <a:latin typeface="Aileron"/>
              </a:rPr>
              <a:t> Barbra and James Westbrook</a:t>
            </a:r>
          </a:p>
          <a:p>
            <a:pPr algn="ctr">
              <a:lnSpc>
                <a:spcPts val="1323"/>
              </a:lnSpc>
            </a:pPr>
            <a:r>
              <a:rPr lang="en-US" sz="882" spc="26" dirty="0">
                <a:solidFill>
                  <a:srgbClr val="CDCED4"/>
                </a:solidFill>
                <a:latin typeface="Aileron"/>
              </a:rPr>
              <a:t>Clyde </a:t>
            </a:r>
            <a:r>
              <a:rPr lang="en-US" sz="882" spc="26" dirty="0" err="1">
                <a:solidFill>
                  <a:srgbClr val="CDCED4"/>
                </a:solidFill>
                <a:latin typeface="Aileron"/>
              </a:rPr>
              <a:t>Sepeda</a:t>
            </a:r>
            <a:endParaRPr lang="en-US" sz="882" spc="26" dirty="0">
              <a:solidFill>
                <a:srgbClr val="CDCED4"/>
              </a:solidFill>
              <a:latin typeface="Aileron"/>
            </a:endParaRPr>
          </a:p>
          <a:p>
            <a:pPr algn="ctr">
              <a:lnSpc>
                <a:spcPts val="1323"/>
              </a:lnSpc>
            </a:pPr>
            <a:r>
              <a:rPr lang="en-US" sz="882" spc="26" dirty="0">
                <a:solidFill>
                  <a:srgbClr val="CDCED4"/>
                </a:solidFill>
                <a:latin typeface="Aileron"/>
              </a:rPr>
              <a:t>Ronnie </a:t>
            </a:r>
            <a:r>
              <a:rPr lang="en-US" sz="882" spc="26" dirty="0" err="1">
                <a:solidFill>
                  <a:srgbClr val="CDCED4"/>
                </a:solidFill>
                <a:latin typeface="Aileron"/>
              </a:rPr>
              <a:t>Raburn</a:t>
            </a:r>
            <a:r>
              <a:rPr lang="en-US" sz="882" spc="26" dirty="0">
                <a:solidFill>
                  <a:srgbClr val="CDCED4"/>
                </a:solidFill>
                <a:latin typeface="Aileron"/>
              </a:rPr>
              <a:t> (Perry’s Brother)- Bone Cancer </a:t>
            </a:r>
          </a:p>
          <a:p>
            <a:pPr algn="ctr">
              <a:lnSpc>
                <a:spcPts val="1323"/>
              </a:lnSpc>
            </a:pPr>
            <a:r>
              <a:rPr lang="en-US" sz="882" spc="26" dirty="0">
                <a:solidFill>
                  <a:srgbClr val="CDCED4"/>
                </a:solidFill>
                <a:latin typeface="Aileron"/>
              </a:rPr>
              <a:t>James </a:t>
            </a:r>
            <a:r>
              <a:rPr lang="en-US" sz="882" spc="26" dirty="0" err="1">
                <a:solidFill>
                  <a:srgbClr val="CDCED4"/>
                </a:solidFill>
                <a:latin typeface="Aileron"/>
              </a:rPr>
              <a:t>Bundrant</a:t>
            </a:r>
            <a:r>
              <a:rPr lang="en-US" sz="882" spc="26" dirty="0">
                <a:solidFill>
                  <a:srgbClr val="CDCED4"/>
                </a:solidFill>
                <a:latin typeface="Aileron"/>
              </a:rPr>
              <a:t> (Perry’s Brother-in-law)- Cancer </a:t>
            </a:r>
          </a:p>
          <a:p>
            <a:pPr algn="ctr">
              <a:lnSpc>
                <a:spcPts val="1323"/>
              </a:lnSpc>
            </a:pPr>
            <a:r>
              <a:rPr lang="en-US" sz="882" spc="26" dirty="0">
                <a:solidFill>
                  <a:srgbClr val="CDCED4"/>
                </a:solidFill>
                <a:latin typeface="Aileron"/>
              </a:rPr>
              <a:t>Linda </a:t>
            </a:r>
            <a:r>
              <a:rPr lang="en-US" sz="882" spc="26" dirty="0" err="1">
                <a:solidFill>
                  <a:srgbClr val="CDCED4"/>
                </a:solidFill>
                <a:latin typeface="Aileron"/>
              </a:rPr>
              <a:t>Hosty</a:t>
            </a:r>
            <a:r>
              <a:rPr lang="en-US" sz="882" spc="26" dirty="0">
                <a:solidFill>
                  <a:srgbClr val="CDCED4"/>
                </a:solidFill>
                <a:latin typeface="Aileron"/>
              </a:rPr>
              <a:t> (Paulina's Cousin)</a:t>
            </a:r>
          </a:p>
          <a:p>
            <a:pPr algn="ctr">
              <a:lnSpc>
                <a:spcPts val="1323"/>
              </a:lnSpc>
            </a:pPr>
            <a:r>
              <a:rPr lang="en-US" sz="882" spc="26" dirty="0">
                <a:solidFill>
                  <a:srgbClr val="CDCED4"/>
                </a:solidFill>
                <a:latin typeface="Aileron"/>
              </a:rPr>
              <a:t>Linda Davis- Rehab and Improvement</a:t>
            </a:r>
          </a:p>
          <a:p>
            <a:pPr algn="ctr">
              <a:lnSpc>
                <a:spcPts val="1323"/>
              </a:lnSpc>
            </a:pPr>
            <a:r>
              <a:rPr lang="en-US" sz="882" spc="26" dirty="0">
                <a:solidFill>
                  <a:srgbClr val="CDCED4"/>
                </a:solidFill>
                <a:latin typeface="Aileron"/>
              </a:rPr>
              <a:t>Gina </a:t>
            </a:r>
            <a:r>
              <a:rPr lang="en-US" sz="882" spc="26" dirty="0" err="1">
                <a:solidFill>
                  <a:srgbClr val="CDCED4"/>
                </a:solidFill>
                <a:latin typeface="Aileron"/>
              </a:rPr>
              <a:t>Standefer</a:t>
            </a:r>
            <a:r>
              <a:rPr lang="en-US" sz="882" spc="26" dirty="0">
                <a:solidFill>
                  <a:srgbClr val="CDCED4"/>
                </a:solidFill>
                <a:latin typeface="Aileron"/>
              </a:rPr>
              <a:t> (Susan’s Sister-in-Law)</a:t>
            </a:r>
          </a:p>
          <a:p>
            <a:pPr algn="ctr">
              <a:lnSpc>
                <a:spcPts val="1323"/>
              </a:lnSpc>
            </a:pPr>
            <a:r>
              <a:rPr lang="en-US" sz="882" spc="26" dirty="0">
                <a:solidFill>
                  <a:srgbClr val="CDCED4"/>
                </a:solidFill>
                <a:latin typeface="Aileron"/>
              </a:rPr>
              <a:t>Larry and Faye Patterson- Health</a:t>
            </a:r>
          </a:p>
          <a:p>
            <a:pPr algn="ctr">
              <a:lnSpc>
                <a:spcPts val="1323"/>
              </a:lnSpc>
            </a:pPr>
            <a:r>
              <a:rPr lang="en-US" sz="882" spc="26" dirty="0">
                <a:solidFill>
                  <a:srgbClr val="CDCED4"/>
                </a:solidFill>
                <a:latin typeface="Aileron"/>
              </a:rPr>
              <a:t>Heather Kilpatrick- Debbie's Cousin</a:t>
            </a:r>
          </a:p>
          <a:p>
            <a:pPr algn="ctr">
              <a:lnSpc>
                <a:spcPts val="1323"/>
              </a:lnSpc>
            </a:pPr>
            <a:r>
              <a:rPr lang="en-US" sz="882" spc="26" dirty="0">
                <a:solidFill>
                  <a:srgbClr val="CDCED4"/>
                </a:solidFill>
                <a:latin typeface="Aileron"/>
              </a:rPr>
              <a:t>Charla Mills (Charlie's Mom)- Healing</a:t>
            </a:r>
          </a:p>
          <a:p>
            <a:pPr algn="ctr">
              <a:lnSpc>
                <a:spcPts val="1323"/>
              </a:lnSpc>
            </a:pPr>
            <a:r>
              <a:rPr lang="en-US" sz="882" spc="26" dirty="0">
                <a:solidFill>
                  <a:srgbClr val="CDCED4"/>
                </a:solidFill>
                <a:latin typeface="Aileron"/>
              </a:rPr>
              <a:t>Boggs-House</a:t>
            </a:r>
          </a:p>
          <a:p>
            <a:pPr algn="ctr">
              <a:lnSpc>
                <a:spcPts val="1323"/>
              </a:lnSpc>
            </a:pPr>
            <a:endParaRPr lang="en-US" sz="882" spc="26" dirty="0">
              <a:solidFill>
                <a:srgbClr val="CDCED4"/>
              </a:solidFill>
              <a:latin typeface="Aileron"/>
            </a:endParaRPr>
          </a:p>
          <a:p>
            <a:pPr algn="ctr">
              <a:lnSpc>
                <a:spcPts val="1323"/>
              </a:lnSpc>
            </a:pPr>
            <a:endParaRPr lang="en-US" sz="882" spc="26" dirty="0">
              <a:solidFill>
                <a:srgbClr val="CDCED4"/>
              </a:solidFill>
              <a:latin typeface="Ailero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4922"/>
        </a:solidFill>
        <a:effectLst/>
      </p:bgPr>
    </p:bg>
    <p:spTree>
      <p:nvGrpSpPr>
        <p:cNvPr id="1" name=""/>
        <p:cNvGrpSpPr/>
        <p:nvPr/>
      </p:nvGrpSpPr>
      <p:grpSpPr>
        <a:xfrm>
          <a:off x="0" y="0"/>
          <a:ext cx="0" cy="0"/>
          <a:chOff x="0" y="0"/>
          <a:chExt cx="0" cy="0"/>
        </a:xfrm>
      </p:grpSpPr>
      <p:grpSp>
        <p:nvGrpSpPr>
          <p:cNvPr id="2" name="Group 2"/>
          <p:cNvGrpSpPr/>
          <p:nvPr/>
        </p:nvGrpSpPr>
        <p:grpSpPr>
          <a:xfrm>
            <a:off x="1" y="3688290"/>
            <a:ext cx="6089418" cy="1786218"/>
            <a:chOff x="0" y="0"/>
            <a:chExt cx="3728842" cy="1050531"/>
          </a:xfrm>
        </p:grpSpPr>
        <p:sp>
          <p:nvSpPr>
            <p:cNvPr id="3" name="Freeform 3"/>
            <p:cNvSpPr/>
            <p:nvPr/>
          </p:nvSpPr>
          <p:spPr>
            <a:xfrm>
              <a:off x="0" y="0"/>
              <a:ext cx="3728841" cy="1050530"/>
            </a:xfrm>
            <a:custGeom>
              <a:avLst/>
              <a:gdLst/>
              <a:ahLst/>
              <a:cxnLst/>
              <a:rect l="l" t="t" r="r" b="b"/>
              <a:pathLst>
                <a:path w="3728841" h="1050530">
                  <a:moveTo>
                    <a:pt x="0" y="0"/>
                  </a:moveTo>
                  <a:lnTo>
                    <a:pt x="3728841" y="0"/>
                  </a:lnTo>
                  <a:lnTo>
                    <a:pt x="3728841" y="1050530"/>
                  </a:lnTo>
                  <a:lnTo>
                    <a:pt x="0" y="1050530"/>
                  </a:lnTo>
                  <a:close/>
                </a:path>
              </a:pathLst>
            </a:custGeom>
            <a:solidFill>
              <a:srgbClr val="7C231F"/>
            </a:solidFill>
          </p:spPr>
        </p:sp>
      </p:grpSp>
      <p:grpSp>
        <p:nvGrpSpPr>
          <p:cNvPr id="4" name="Group 4"/>
          <p:cNvGrpSpPr/>
          <p:nvPr/>
        </p:nvGrpSpPr>
        <p:grpSpPr>
          <a:xfrm>
            <a:off x="3061164" y="0"/>
            <a:ext cx="3048000" cy="5474507"/>
            <a:chOff x="0" y="0"/>
            <a:chExt cx="1792624" cy="2942927"/>
          </a:xfrm>
        </p:grpSpPr>
        <p:sp>
          <p:nvSpPr>
            <p:cNvPr id="5" name="Freeform 5"/>
            <p:cNvSpPr/>
            <p:nvPr/>
          </p:nvSpPr>
          <p:spPr>
            <a:xfrm>
              <a:off x="0" y="0"/>
              <a:ext cx="1792624" cy="2942927"/>
            </a:xfrm>
            <a:custGeom>
              <a:avLst/>
              <a:gdLst/>
              <a:ahLst/>
              <a:cxnLst/>
              <a:rect l="l" t="t" r="r" b="b"/>
              <a:pathLst>
                <a:path w="1792624" h="2942927">
                  <a:moveTo>
                    <a:pt x="0" y="0"/>
                  </a:moveTo>
                  <a:lnTo>
                    <a:pt x="1792624" y="0"/>
                  </a:lnTo>
                  <a:lnTo>
                    <a:pt x="1792624" y="2942927"/>
                  </a:lnTo>
                  <a:lnTo>
                    <a:pt x="0" y="2942927"/>
                  </a:lnTo>
                  <a:close/>
                </a:path>
              </a:pathLst>
            </a:custGeom>
            <a:solidFill>
              <a:srgbClr val="7C231F"/>
            </a:solidFill>
          </p:spPr>
        </p:sp>
      </p:grpSp>
      <p:sp>
        <p:nvSpPr>
          <p:cNvPr id="8" name="TextBox 8"/>
          <p:cNvSpPr txBox="1"/>
          <p:nvPr/>
        </p:nvSpPr>
        <p:spPr>
          <a:xfrm>
            <a:off x="3221819" y="5728592"/>
            <a:ext cx="2724346" cy="383118"/>
          </a:xfrm>
          <a:prstGeom prst="rect">
            <a:avLst/>
          </a:prstGeom>
        </p:spPr>
        <p:txBody>
          <a:bodyPr lIns="0" tIns="0" rIns="0" bIns="0" rtlCol="0" anchor="t">
            <a:spAutoFit/>
          </a:bodyPr>
          <a:lstStyle/>
          <a:p>
            <a:pPr algn="ctr">
              <a:lnSpc>
                <a:spcPts val="3207"/>
              </a:lnSpc>
              <a:spcBef>
                <a:spcPct val="0"/>
              </a:spcBef>
            </a:pPr>
            <a:r>
              <a:rPr lang="en-US" sz="2291" spc="-91" dirty="0">
                <a:solidFill>
                  <a:srgbClr val="CDCED4"/>
                </a:solidFill>
                <a:latin typeface="Tenor Sans"/>
              </a:rPr>
              <a:t>Notes</a:t>
            </a:r>
          </a:p>
        </p:txBody>
      </p:sp>
      <p:sp>
        <p:nvSpPr>
          <p:cNvPr id="9" name="TextBox 9"/>
          <p:cNvSpPr txBox="1"/>
          <p:nvPr/>
        </p:nvSpPr>
        <p:spPr>
          <a:xfrm>
            <a:off x="6174937" y="263625"/>
            <a:ext cx="2847446" cy="6004208"/>
          </a:xfrm>
          <a:prstGeom prst="rect">
            <a:avLst/>
          </a:prstGeom>
        </p:spPr>
        <p:txBody>
          <a:bodyPr lIns="0" tIns="0" rIns="0" bIns="0" rtlCol="0" anchor="t">
            <a:spAutoFit/>
          </a:bodyPr>
          <a:lstStyle/>
          <a:p>
            <a:pPr algn="ctr">
              <a:lnSpc>
                <a:spcPts val="1646"/>
              </a:lnSpc>
            </a:pPr>
            <a:r>
              <a:rPr lang="en-US" sz="1200" dirty="0">
                <a:solidFill>
                  <a:srgbClr val="CDCED4"/>
                </a:solidFill>
                <a:latin typeface="Arial Hebrew" pitchFamily="2" charset="-79"/>
                <a:cs typeface="Arial Hebrew" pitchFamily="2" charset="-79"/>
              </a:rPr>
              <a:t>ANNOUNCEMENTS</a:t>
            </a:r>
            <a:r>
              <a:rPr lang="en-US" sz="1176" dirty="0">
                <a:solidFill>
                  <a:srgbClr val="CDCED4"/>
                </a:solidFill>
                <a:latin typeface="Arial Hebrew" pitchFamily="2" charset="-79"/>
                <a:cs typeface="Arial Hebrew" pitchFamily="2" charset="-79"/>
              </a:rPr>
              <a:t> </a:t>
            </a:r>
          </a:p>
          <a:p>
            <a:pPr algn="ctr">
              <a:lnSpc>
                <a:spcPts val="1153"/>
              </a:lnSpc>
            </a:pPr>
            <a:endParaRPr lang="en-US" sz="1176" dirty="0">
              <a:solidFill>
                <a:srgbClr val="CDCED4"/>
              </a:solidFill>
              <a:latin typeface="Arial Hebrew" pitchFamily="2" charset="-79"/>
              <a:cs typeface="Arial Hebrew" pitchFamily="2" charset="-79"/>
            </a:endParaRPr>
          </a:p>
          <a:p>
            <a:pPr algn="ctr">
              <a:lnSpc>
                <a:spcPts val="1153"/>
              </a:lnSpc>
            </a:pPr>
            <a:r>
              <a:rPr lang="en-US" sz="823" dirty="0">
                <a:solidFill>
                  <a:srgbClr val="CDCED4"/>
                </a:solidFill>
                <a:latin typeface="Arial Hebrew" pitchFamily="2" charset="-79"/>
                <a:cs typeface="Arial Hebrew" pitchFamily="2" charset="-79"/>
              </a:rPr>
              <a:t>December 19th, join us in seeing the Christmas lights in Cuero. Van will be leaving at 6:15 p.m.</a:t>
            </a:r>
          </a:p>
          <a:p>
            <a:pPr algn="ctr">
              <a:lnSpc>
                <a:spcPts val="1153"/>
              </a:lnSpc>
            </a:pPr>
            <a:endParaRPr lang="en-US" sz="823" dirty="0">
              <a:solidFill>
                <a:srgbClr val="CDCED4"/>
              </a:solidFill>
              <a:latin typeface="Arial Hebrew" pitchFamily="2" charset="-79"/>
              <a:cs typeface="Arial Hebrew" pitchFamily="2" charset="-79"/>
            </a:endParaRPr>
          </a:p>
          <a:p>
            <a:pPr algn="ctr">
              <a:lnSpc>
                <a:spcPts val="1153"/>
              </a:lnSpc>
            </a:pPr>
            <a:r>
              <a:rPr lang="en-US" sz="823" dirty="0">
                <a:solidFill>
                  <a:srgbClr val="CDCED4"/>
                </a:solidFill>
                <a:latin typeface="Arial Hebrew" pitchFamily="2" charset="-79"/>
                <a:cs typeface="Arial Hebrew" pitchFamily="2" charset="-79"/>
              </a:rPr>
              <a:t>Fellowship On The 31st</a:t>
            </a:r>
          </a:p>
          <a:p>
            <a:pPr algn="ctr">
              <a:lnSpc>
                <a:spcPts val="1153"/>
              </a:lnSpc>
            </a:pPr>
            <a:endParaRPr lang="en-US" sz="823" dirty="0">
              <a:solidFill>
                <a:srgbClr val="CDCED4"/>
              </a:solidFill>
              <a:latin typeface="Arial Hebrew" pitchFamily="2" charset="-79"/>
              <a:cs typeface="Arial Hebrew" pitchFamily="2" charset="-79"/>
            </a:endParaRPr>
          </a:p>
          <a:p>
            <a:pPr algn="ctr">
              <a:lnSpc>
                <a:spcPts val="1646"/>
              </a:lnSpc>
            </a:pPr>
            <a:r>
              <a:rPr lang="en-US" sz="1200" dirty="0">
                <a:solidFill>
                  <a:srgbClr val="CDCED4"/>
                </a:solidFill>
                <a:latin typeface="Arial Hebrew" pitchFamily="2" charset="-79"/>
                <a:cs typeface="Arial Hebrew" pitchFamily="2" charset="-79"/>
              </a:rPr>
              <a:t>WEEKLY PRAYER REQUESTS  </a:t>
            </a:r>
          </a:p>
          <a:p>
            <a:pPr algn="ctr">
              <a:lnSpc>
                <a:spcPts val="1235"/>
              </a:lnSpc>
            </a:pPr>
            <a:endParaRPr lang="en-US" sz="882" dirty="0">
              <a:solidFill>
                <a:srgbClr val="CDCED4"/>
              </a:solidFill>
              <a:latin typeface="Arial Hebrew" pitchFamily="2" charset="-79"/>
              <a:cs typeface="Arial Hebrew" pitchFamily="2" charset="-79"/>
            </a:endParaRPr>
          </a:p>
          <a:p>
            <a:pPr algn="ctr">
              <a:lnSpc>
                <a:spcPts val="1235"/>
              </a:lnSpc>
            </a:pPr>
            <a:r>
              <a:rPr lang="en-US" sz="882" dirty="0">
                <a:solidFill>
                  <a:srgbClr val="CDCED4"/>
                </a:solidFill>
                <a:latin typeface="Arial Hebrew" pitchFamily="2" charset="-79"/>
                <a:cs typeface="Arial Hebrew" pitchFamily="2" charset="-79"/>
              </a:rPr>
              <a:t>Lauren Babb</a:t>
            </a:r>
          </a:p>
          <a:p>
            <a:pPr algn="ctr">
              <a:lnSpc>
                <a:spcPts val="1235"/>
              </a:lnSpc>
            </a:pPr>
            <a:endParaRPr lang="en-US" sz="882" dirty="0">
              <a:solidFill>
                <a:srgbClr val="CDCED4"/>
              </a:solidFill>
              <a:latin typeface="Arial Hebrew" pitchFamily="2" charset="-79"/>
              <a:cs typeface="Arial Hebrew" pitchFamily="2" charset="-79"/>
            </a:endParaRPr>
          </a:p>
          <a:p>
            <a:pPr algn="ctr">
              <a:lnSpc>
                <a:spcPts val="1235"/>
              </a:lnSpc>
            </a:pPr>
            <a:r>
              <a:rPr lang="en-US" sz="882" dirty="0">
                <a:solidFill>
                  <a:srgbClr val="CDCED4"/>
                </a:solidFill>
                <a:latin typeface="Arial Hebrew" pitchFamily="2" charset="-79"/>
                <a:cs typeface="Arial Hebrew" pitchFamily="2" charset="-79"/>
              </a:rPr>
              <a:t>Charla Mills</a:t>
            </a:r>
          </a:p>
          <a:p>
            <a:pPr algn="ctr">
              <a:lnSpc>
                <a:spcPts val="1646"/>
              </a:lnSpc>
            </a:pPr>
            <a:endParaRPr lang="en-US" sz="882" dirty="0">
              <a:solidFill>
                <a:srgbClr val="CDCED4"/>
              </a:solidFill>
              <a:latin typeface="Arial Hebrew" pitchFamily="2" charset="-79"/>
              <a:cs typeface="Arial Hebrew" pitchFamily="2" charset="-79"/>
            </a:endParaRPr>
          </a:p>
          <a:p>
            <a:pPr algn="ctr">
              <a:lnSpc>
                <a:spcPts val="1646"/>
              </a:lnSpc>
            </a:pPr>
            <a:r>
              <a:rPr lang="en-US" sz="1200" dirty="0">
                <a:solidFill>
                  <a:srgbClr val="CDCED4"/>
                </a:solidFill>
                <a:latin typeface="Arial Hebrew" pitchFamily="2" charset="-79"/>
                <a:cs typeface="Arial Hebrew" pitchFamily="2" charset="-79"/>
              </a:rPr>
              <a:t>BIRTHDAY &amp; ANNIVERSARIES </a:t>
            </a:r>
          </a:p>
          <a:p>
            <a:pPr algn="ctr">
              <a:lnSpc>
                <a:spcPts val="1235"/>
              </a:lnSpc>
            </a:pPr>
            <a:endParaRPr lang="en-US" sz="882" dirty="0">
              <a:solidFill>
                <a:srgbClr val="CDCED4"/>
              </a:solidFill>
              <a:latin typeface="Arial Hebrew" pitchFamily="2" charset="-79"/>
              <a:cs typeface="Arial Hebrew" pitchFamily="2" charset="-79"/>
            </a:endParaRPr>
          </a:p>
          <a:p>
            <a:pPr algn="ctr">
              <a:lnSpc>
                <a:spcPts val="1235"/>
              </a:lnSpc>
            </a:pPr>
            <a:r>
              <a:rPr lang="en-US" sz="882" dirty="0">
                <a:solidFill>
                  <a:srgbClr val="CDCED4"/>
                </a:solidFill>
                <a:latin typeface="Arial Hebrew" pitchFamily="2" charset="-79"/>
                <a:cs typeface="Arial Hebrew" pitchFamily="2" charset="-79"/>
              </a:rPr>
              <a:t>21st- Sharron Boggs</a:t>
            </a:r>
          </a:p>
          <a:p>
            <a:pPr algn="ctr">
              <a:lnSpc>
                <a:spcPts val="1235"/>
              </a:lnSpc>
            </a:pPr>
            <a:endParaRPr lang="en-US" sz="882" dirty="0">
              <a:solidFill>
                <a:srgbClr val="CDCED4"/>
              </a:solidFill>
              <a:latin typeface="Arial Hebrew" pitchFamily="2" charset="-79"/>
              <a:cs typeface="Arial Hebrew" pitchFamily="2" charset="-79"/>
            </a:endParaRPr>
          </a:p>
          <a:p>
            <a:pPr algn="ctr">
              <a:lnSpc>
                <a:spcPts val="1235"/>
              </a:lnSpc>
            </a:pPr>
            <a:r>
              <a:rPr lang="en-US" sz="882" dirty="0">
                <a:solidFill>
                  <a:srgbClr val="CDCED4"/>
                </a:solidFill>
                <a:latin typeface="Arial Hebrew" pitchFamily="2" charset="-79"/>
                <a:cs typeface="Arial Hebrew" pitchFamily="2" charset="-79"/>
              </a:rPr>
              <a:t>22nd- Keira Roberts</a:t>
            </a:r>
          </a:p>
          <a:p>
            <a:pPr algn="ctr">
              <a:lnSpc>
                <a:spcPts val="1235"/>
              </a:lnSpc>
            </a:pPr>
            <a:endParaRPr lang="en-US" sz="882" dirty="0">
              <a:solidFill>
                <a:srgbClr val="CDCED4"/>
              </a:solidFill>
              <a:latin typeface="Arial Hebrew" pitchFamily="2" charset="-79"/>
              <a:cs typeface="Arial Hebrew" pitchFamily="2" charset="-79"/>
            </a:endParaRPr>
          </a:p>
          <a:p>
            <a:pPr algn="ctr">
              <a:lnSpc>
                <a:spcPts val="1235"/>
              </a:lnSpc>
            </a:pPr>
            <a:endParaRPr lang="en-US" sz="882" dirty="0">
              <a:solidFill>
                <a:srgbClr val="CDCED4"/>
              </a:solidFill>
              <a:latin typeface="Arial Hebrew" pitchFamily="2" charset="-79"/>
              <a:cs typeface="Arial Hebrew" pitchFamily="2" charset="-79"/>
            </a:endParaRPr>
          </a:p>
          <a:p>
            <a:pPr algn="ctr">
              <a:lnSpc>
                <a:spcPts val="1646"/>
              </a:lnSpc>
            </a:pPr>
            <a:r>
              <a:rPr lang="en-US" sz="1200" dirty="0">
                <a:solidFill>
                  <a:srgbClr val="CDCED4"/>
                </a:solidFill>
                <a:latin typeface="Arial Hebrew" pitchFamily="2" charset="-79"/>
                <a:cs typeface="Arial Hebrew" pitchFamily="2" charset="-79"/>
              </a:rPr>
              <a:t>WEEKLY BIBLE READINGS</a:t>
            </a:r>
          </a:p>
          <a:p>
            <a:pPr algn="ctr">
              <a:lnSpc>
                <a:spcPts val="1071"/>
              </a:lnSpc>
            </a:pPr>
            <a:r>
              <a:rPr lang="en-US" sz="765" dirty="0">
                <a:solidFill>
                  <a:srgbClr val="CDCED4"/>
                </a:solidFill>
                <a:latin typeface="Arial Hebrew" pitchFamily="2" charset="-79"/>
                <a:cs typeface="Arial Hebrew" pitchFamily="2" charset="-79"/>
              </a:rPr>
              <a:t>December 17th- Philippians 1-4</a:t>
            </a:r>
          </a:p>
          <a:p>
            <a:pPr algn="ctr">
              <a:lnSpc>
                <a:spcPts val="1071"/>
              </a:lnSpc>
            </a:pPr>
            <a:r>
              <a:rPr lang="en-US" sz="765" dirty="0">
                <a:solidFill>
                  <a:srgbClr val="CDCED4"/>
                </a:solidFill>
                <a:latin typeface="Arial Hebrew" pitchFamily="2" charset="-79"/>
                <a:cs typeface="Arial Hebrew" pitchFamily="2" charset="-79"/>
              </a:rPr>
              <a:t>December 18th-1 Timothy 1-6</a:t>
            </a:r>
          </a:p>
          <a:p>
            <a:pPr algn="ctr">
              <a:lnSpc>
                <a:spcPts val="1071"/>
              </a:lnSpc>
            </a:pPr>
            <a:r>
              <a:rPr lang="en-US" sz="765" dirty="0">
                <a:solidFill>
                  <a:srgbClr val="CDCED4"/>
                </a:solidFill>
                <a:latin typeface="Arial Hebrew" pitchFamily="2" charset="-79"/>
                <a:cs typeface="Arial Hebrew" pitchFamily="2" charset="-79"/>
              </a:rPr>
              <a:t>December 19th-Titus 1-3</a:t>
            </a:r>
          </a:p>
          <a:p>
            <a:pPr algn="ctr">
              <a:lnSpc>
                <a:spcPts val="1071"/>
              </a:lnSpc>
            </a:pPr>
            <a:r>
              <a:rPr lang="en-US" sz="765" dirty="0">
                <a:solidFill>
                  <a:srgbClr val="CDCED4"/>
                </a:solidFill>
                <a:latin typeface="Arial Hebrew" pitchFamily="2" charset="-79"/>
                <a:cs typeface="Arial Hebrew" pitchFamily="2" charset="-79"/>
              </a:rPr>
              <a:t>December 20th-1 Peter 1-5</a:t>
            </a:r>
          </a:p>
          <a:p>
            <a:pPr algn="ctr">
              <a:lnSpc>
                <a:spcPts val="1071"/>
              </a:lnSpc>
            </a:pPr>
            <a:r>
              <a:rPr lang="en-US" sz="765" dirty="0">
                <a:solidFill>
                  <a:srgbClr val="CDCED4"/>
                </a:solidFill>
                <a:latin typeface="Arial Hebrew" pitchFamily="2" charset="-79"/>
                <a:cs typeface="Arial Hebrew" pitchFamily="2" charset="-79"/>
              </a:rPr>
              <a:t>December 21st-Hebrews 1-6</a:t>
            </a:r>
          </a:p>
          <a:p>
            <a:pPr algn="ctr">
              <a:lnSpc>
                <a:spcPts val="1071"/>
              </a:lnSpc>
            </a:pPr>
            <a:r>
              <a:rPr lang="en-US" sz="765" dirty="0">
                <a:solidFill>
                  <a:srgbClr val="CDCED4"/>
                </a:solidFill>
                <a:latin typeface="Arial Hebrew" pitchFamily="2" charset="-79"/>
                <a:cs typeface="Arial Hebrew" pitchFamily="2" charset="-79"/>
              </a:rPr>
              <a:t>December 22nd-Hebrews 7-10</a:t>
            </a:r>
          </a:p>
          <a:p>
            <a:pPr algn="ctr">
              <a:lnSpc>
                <a:spcPts val="1071"/>
              </a:lnSpc>
            </a:pPr>
            <a:r>
              <a:rPr lang="en-US" sz="765" dirty="0">
                <a:solidFill>
                  <a:srgbClr val="CDCED4"/>
                </a:solidFill>
                <a:latin typeface="Arial Hebrew" pitchFamily="2" charset="-79"/>
                <a:cs typeface="Arial Hebrew" pitchFamily="2" charset="-79"/>
              </a:rPr>
              <a:t>December 23rd-Hebrews 11-13</a:t>
            </a:r>
          </a:p>
          <a:p>
            <a:pPr algn="ctr">
              <a:lnSpc>
                <a:spcPts val="1235"/>
              </a:lnSpc>
            </a:pPr>
            <a:endParaRPr lang="en-US" sz="765" dirty="0">
              <a:solidFill>
                <a:srgbClr val="CDCED4"/>
              </a:solidFill>
              <a:latin typeface="Arial Hebrew" pitchFamily="2" charset="-79"/>
              <a:cs typeface="Arial Hebrew" pitchFamily="2" charset="-79"/>
            </a:endParaRPr>
          </a:p>
          <a:p>
            <a:pPr algn="ctr">
              <a:lnSpc>
                <a:spcPts val="1235"/>
              </a:lnSpc>
            </a:pPr>
            <a:endParaRPr lang="en-US" sz="765" dirty="0">
              <a:solidFill>
                <a:srgbClr val="CDCED4"/>
              </a:solidFill>
              <a:latin typeface="Arial Hebrew" pitchFamily="2" charset="-79"/>
              <a:cs typeface="Arial Hebrew" pitchFamily="2" charset="-79"/>
            </a:endParaRPr>
          </a:p>
          <a:p>
            <a:pPr algn="ctr">
              <a:lnSpc>
                <a:spcPts val="1235"/>
              </a:lnSpc>
            </a:pPr>
            <a:r>
              <a:rPr lang="en-US" sz="1200" dirty="0">
                <a:solidFill>
                  <a:srgbClr val="CDCED4"/>
                </a:solidFill>
                <a:latin typeface="Arial Hebrew" pitchFamily="2" charset="-79"/>
                <a:cs typeface="Arial Hebrew" pitchFamily="2" charset="-79"/>
              </a:rPr>
              <a:t>BY THE NUMBER</a:t>
            </a:r>
          </a:p>
          <a:p>
            <a:pPr algn="ctr">
              <a:lnSpc>
                <a:spcPts val="1235"/>
              </a:lnSpc>
            </a:pPr>
            <a:endParaRPr lang="en-US" sz="900" dirty="0">
              <a:solidFill>
                <a:srgbClr val="CDCED4"/>
              </a:solidFill>
              <a:latin typeface="Arial Hebrew" pitchFamily="2" charset="-79"/>
              <a:cs typeface="Arial Hebrew" pitchFamily="2" charset="-79"/>
            </a:endParaRPr>
          </a:p>
          <a:p>
            <a:pPr algn="ctr">
              <a:lnSpc>
                <a:spcPts val="1071"/>
              </a:lnSpc>
            </a:pPr>
            <a:r>
              <a:rPr lang="en-US" sz="900" dirty="0">
                <a:solidFill>
                  <a:srgbClr val="CDCED4"/>
                </a:solidFill>
                <a:latin typeface="Arial Hebrew" pitchFamily="2" charset="-79"/>
                <a:cs typeface="Arial Hebrew" pitchFamily="2" charset="-79"/>
              </a:rPr>
              <a:t>WEEKLY CONTRIBUTION OFFERING: $925</a:t>
            </a:r>
          </a:p>
          <a:p>
            <a:pPr algn="ctr">
              <a:lnSpc>
                <a:spcPts val="1071"/>
              </a:lnSpc>
            </a:pPr>
            <a:r>
              <a:rPr lang="en-US" sz="900" dirty="0">
                <a:solidFill>
                  <a:srgbClr val="CDCED4"/>
                </a:solidFill>
                <a:latin typeface="Arial Hebrew" pitchFamily="2" charset="-79"/>
                <a:cs typeface="Arial Hebrew" pitchFamily="2" charset="-79"/>
              </a:rPr>
              <a:t>SUNDAY MORNING SERVICE: 50</a:t>
            </a:r>
          </a:p>
          <a:p>
            <a:pPr algn="ctr">
              <a:lnSpc>
                <a:spcPts val="1071"/>
              </a:lnSpc>
            </a:pPr>
            <a:r>
              <a:rPr lang="en-US" sz="900" dirty="0">
                <a:solidFill>
                  <a:srgbClr val="CDCED4"/>
                </a:solidFill>
                <a:latin typeface="Arial Hebrew" pitchFamily="2" charset="-79"/>
                <a:cs typeface="Arial Hebrew" pitchFamily="2" charset="-79"/>
              </a:rPr>
              <a:t>SUNDAY BIBLE CLASS: 29</a:t>
            </a:r>
          </a:p>
          <a:p>
            <a:pPr algn="ctr">
              <a:lnSpc>
                <a:spcPts val="1115"/>
              </a:lnSpc>
            </a:pPr>
            <a:r>
              <a:rPr lang="en-US" sz="900" dirty="0">
                <a:solidFill>
                  <a:srgbClr val="CDCED4"/>
                </a:solidFill>
                <a:latin typeface="Arial Hebrew" pitchFamily="2" charset="-79"/>
                <a:cs typeface="Arial Hebrew" pitchFamily="2" charset="-79"/>
              </a:rPr>
              <a:t>WEDNESDAY BIBLE CLASS: 31</a:t>
            </a:r>
          </a:p>
          <a:p>
            <a:pPr algn="ctr">
              <a:lnSpc>
                <a:spcPts val="1444"/>
              </a:lnSpc>
            </a:pPr>
            <a:r>
              <a:rPr lang="en-US" sz="900" dirty="0">
                <a:solidFill>
                  <a:srgbClr val="CDCED4"/>
                </a:solidFill>
                <a:latin typeface="Arial Hebrew" pitchFamily="2" charset="-79"/>
                <a:cs typeface="Arial Hebrew" pitchFamily="2" charset="-79"/>
              </a:rPr>
              <a:t>ISF: 1</a:t>
            </a:r>
          </a:p>
          <a:p>
            <a:pPr>
              <a:lnSpc>
                <a:spcPts val="1444"/>
              </a:lnSpc>
              <a:spcBef>
                <a:spcPct val="0"/>
              </a:spcBef>
            </a:pPr>
            <a:r>
              <a:rPr lang="en-US" sz="900" dirty="0">
                <a:solidFill>
                  <a:srgbClr val="CDCED4"/>
                </a:solidFill>
                <a:latin typeface="Arial Hebrew" pitchFamily="2" charset="-79"/>
                <a:cs typeface="Arial Hebrew" pitchFamily="2" charset="-79"/>
              </a:rPr>
              <a:t> </a:t>
            </a:r>
          </a:p>
        </p:txBody>
      </p:sp>
      <p:sp>
        <p:nvSpPr>
          <p:cNvPr id="10" name="TextBox 10"/>
          <p:cNvSpPr txBox="1"/>
          <p:nvPr/>
        </p:nvSpPr>
        <p:spPr>
          <a:xfrm>
            <a:off x="14898" y="465045"/>
            <a:ext cx="3046266" cy="6792565"/>
          </a:xfrm>
          <a:prstGeom prst="rect">
            <a:avLst/>
          </a:prstGeom>
        </p:spPr>
        <p:txBody>
          <a:bodyPr lIns="0" tIns="0" rIns="0" bIns="0" rtlCol="0" anchor="t">
            <a:spAutoFit/>
          </a:bodyPr>
          <a:lstStyle/>
          <a:p>
            <a:pPr algn="ctr">
              <a:lnSpc>
                <a:spcPts val="2259"/>
              </a:lnSpc>
            </a:pPr>
            <a:r>
              <a:rPr lang="en-US" sz="1882" spc="-75" dirty="0">
                <a:solidFill>
                  <a:srgbClr val="CDCED4"/>
                </a:solidFill>
                <a:latin typeface="Tenor Sans"/>
              </a:rPr>
              <a:t>TODAY’S SERVICE</a:t>
            </a:r>
          </a:p>
          <a:p>
            <a:pPr algn="ctr">
              <a:lnSpc>
                <a:spcPts val="2259"/>
              </a:lnSpc>
            </a:pPr>
            <a:endParaRPr lang="en-US" sz="1882" spc="-75" dirty="0">
              <a:solidFill>
                <a:srgbClr val="CDCED4"/>
              </a:solidFill>
              <a:latin typeface="Tenor Sans"/>
            </a:endParaRPr>
          </a:p>
          <a:p>
            <a:pPr algn="ctr">
              <a:lnSpc>
                <a:spcPts val="1059"/>
              </a:lnSpc>
            </a:pPr>
            <a:r>
              <a:rPr lang="en-US" sz="1059" dirty="0">
                <a:solidFill>
                  <a:srgbClr val="CDCED4"/>
                </a:solidFill>
                <a:latin typeface="Biryani Light"/>
              </a:rPr>
              <a:t>WORSHIP LEADER- JARED COBURN</a:t>
            </a: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#38-AWESOME GOD </a:t>
            </a: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CALL TO WORSHIP</a:t>
            </a:r>
          </a:p>
          <a:p>
            <a:pPr algn="ctr">
              <a:lnSpc>
                <a:spcPts val="1059"/>
              </a:lnSpc>
            </a:pPr>
            <a:r>
              <a:rPr lang="en-US" sz="1059" dirty="0">
                <a:solidFill>
                  <a:srgbClr val="CDCED4"/>
                </a:solidFill>
                <a:latin typeface="Biryani Light"/>
              </a:rPr>
              <a:t>JARED KOONCE</a:t>
            </a: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#266- MAJESTY</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#97- I SING PRAISES</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#2- WE PRAISE THE O GOD</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LORD'S SUPPER</a:t>
            </a:r>
          </a:p>
          <a:p>
            <a:pPr algn="ctr">
              <a:lnSpc>
                <a:spcPts val="1059"/>
              </a:lnSpc>
            </a:pPr>
            <a:r>
              <a:rPr lang="en-US" sz="1059" dirty="0">
                <a:solidFill>
                  <a:srgbClr val="CDCED4"/>
                </a:solidFill>
                <a:latin typeface="Biryani Light"/>
              </a:rPr>
              <a:t>ROSS HENDERSHOT</a:t>
            </a: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#77- GLORIFY YOUR NAME</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#155- HIGHEST PLACE</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#238- YOU ARE THE SONG THAT I SING</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SCRIPTURE READING</a:t>
            </a:r>
          </a:p>
          <a:p>
            <a:pPr algn="ctr">
              <a:lnSpc>
                <a:spcPts val="1059"/>
              </a:lnSpc>
            </a:pPr>
            <a:r>
              <a:rPr lang="en-US" sz="1059" dirty="0">
                <a:solidFill>
                  <a:srgbClr val="CDCED4"/>
                </a:solidFill>
                <a:latin typeface="Biryani Light"/>
              </a:rPr>
              <a:t>ACE </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MESSAGE</a:t>
            </a:r>
          </a:p>
          <a:p>
            <a:pPr algn="ctr">
              <a:lnSpc>
                <a:spcPts val="1059"/>
              </a:lnSpc>
            </a:pPr>
            <a:r>
              <a:rPr lang="en-US" sz="1059" dirty="0">
                <a:solidFill>
                  <a:srgbClr val="CDCED4"/>
                </a:solidFill>
                <a:latin typeface="Biryani Light"/>
              </a:rPr>
              <a:t>PSALM 96</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#300-PRAISE HIM! PRAISE HIM!</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ANNOUNCEMENTS</a:t>
            </a:r>
          </a:p>
          <a:p>
            <a:pPr algn="ctr">
              <a:lnSpc>
                <a:spcPts val="1059"/>
              </a:lnSpc>
            </a:pPr>
            <a:r>
              <a:rPr lang="en-US" sz="1059" dirty="0">
                <a:solidFill>
                  <a:srgbClr val="CDCED4"/>
                </a:solidFill>
                <a:latin typeface="Biryani Light"/>
              </a:rPr>
              <a:t>PERRY WINEGEART</a:t>
            </a:r>
          </a:p>
          <a:p>
            <a:pPr algn="ctr">
              <a:lnSpc>
                <a:spcPts val="1059"/>
              </a:lnSpc>
            </a:pPr>
            <a:endParaRPr lang="en-US" sz="1059" dirty="0">
              <a:solidFill>
                <a:srgbClr val="CDCED4"/>
              </a:solidFill>
              <a:latin typeface="Biryani Light"/>
            </a:endParaRPr>
          </a:p>
          <a:p>
            <a:pPr algn="ctr">
              <a:lnSpc>
                <a:spcPts val="1059"/>
              </a:lnSpc>
            </a:pPr>
            <a:r>
              <a:rPr lang="en-US" sz="1059" dirty="0">
                <a:solidFill>
                  <a:srgbClr val="CDCED4"/>
                </a:solidFill>
                <a:latin typeface="Biryani Light"/>
              </a:rPr>
              <a:t>EXHORTATION</a:t>
            </a:r>
          </a:p>
          <a:p>
            <a:pPr algn="ctr">
              <a:lnSpc>
                <a:spcPts val="1059"/>
              </a:lnSpc>
            </a:pPr>
            <a:r>
              <a:rPr lang="en-US" sz="1059" dirty="0">
                <a:solidFill>
                  <a:srgbClr val="CDCED4"/>
                </a:solidFill>
                <a:latin typeface="Biryani Light"/>
              </a:rPr>
              <a:t>CADEN CHRISMON</a:t>
            </a: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59"/>
              </a:lnSpc>
            </a:pPr>
            <a:endParaRPr lang="en-US" sz="1059" dirty="0">
              <a:solidFill>
                <a:srgbClr val="CDCED4"/>
              </a:solidFill>
              <a:latin typeface="Biryani Light"/>
            </a:endParaRPr>
          </a:p>
          <a:p>
            <a:pPr algn="ctr">
              <a:lnSpc>
                <a:spcPts val="1000"/>
              </a:lnSpc>
            </a:pPr>
            <a:endParaRPr lang="en-US" sz="1059" dirty="0">
              <a:solidFill>
                <a:srgbClr val="CDCED4"/>
              </a:solidFill>
              <a:latin typeface="Biryani Light"/>
            </a:endParaRPr>
          </a:p>
        </p:txBody>
      </p:sp>
      <p:sp>
        <p:nvSpPr>
          <p:cNvPr id="11" name="AutoShape 11"/>
          <p:cNvSpPr/>
          <p:nvPr/>
        </p:nvSpPr>
        <p:spPr>
          <a:xfrm>
            <a:off x="3048000" y="1073524"/>
            <a:ext cx="3034836" cy="0"/>
          </a:xfrm>
          <a:prstGeom prst="line">
            <a:avLst/>
          </a:prstGeom>
          <a:ln w="38100" cap="flat">
            <a:solidFill>
              <a:srgbClr val="FFFFFF"/>
            </a:solidFill>
            <a:prstDash val="solid"/>
            <a:headEnd type="none" w="sm" len="sm"/>
            <a:tailEnd type="none" w="sm" len="sm"/>
          </a:ln>
        </p:spPr>
      </p:sp>
      <p:sp>
        <p:nvSpPr>
          <p:cNvPr id="12" name="AutoShape 12"/>
          <p:cNvSpPr/>
          <p:nvPr/>
        </p:nvSpPr>
        <p:spPr>
          <a:xfrm>
            <a:off x="3048000" y="1368574"/>
            <a:ext cx="3034836" cy="0"/>
          </a:xfrm>
          <a:prstGeom prst="line">
            <a:avLst/>
          </a:prstGeom>
          <a:ln w="38100" cap="flat">
            <a:solidFill>
              <a:srgbClr val="FFFFFF"/>
            </a:solidFill>
            <a:prstDash val="solid"/>
            <a:headEnd type="none" w="sm" len="sm"/>
            <a:tailEnd type="none" w="sm" len="sm"/>
          </a:ln>
        </p:spPr>
      </p:sp>
      <p:sp>
        <p:nvSpPr>
          <p:cNvPr id="13" name="AutoShape 13"/>
          <p:cNvSpPr/>
          <p:nvPr/>
        </p:nvSpPr>
        <p:spPr>
          <a:xfrm>
            <a:off x="3044815" y="1662544"/>
            <a:ext cx="3034836" cy="0"/>
          </a:xfrm>
          <a:prstGeom prst="line">
            <a:avLst/>
          </a:prstGeom>
          <a:ln w="38100" cap="flat">
            <a:solidFill>
              <a:srgbClr val="FFFFFF"/>
            </a:solidFill>
            <a:prstDash val="solid"/>
            <a:headEnd type="none" w="sm" len="sm"/>
            <a:tailEnd type="none" w="sm" len="sm"/>
          </a:ln>
        </p:spPr>
      </p:sp>
      <p:sp>
        <p:nvSpPr>
          <p:cNvPr id="14" name="AutoShape 14"/>
          <p:cNvSpPr/>
          <p:nvPr/>
        </p:nvSpPr>
        <p:spPr>
          <a:xfrm>
            <a:off x="3054582" y="1968799"/>
            <a:ext cx="3034836" cy="0"/>
          </a:xfrm>
          <a:prstGeom prst="line">
            <a:avLst/>
          </a:prstGeom>
          <a:ln w="38100" cap="flat">
            <a:solidFill>
              <a:srgbClr val="FFFFFF"/>
            </a:solidFill>
            <a:prstDash val="solid"/>
            <a:headEnd type="none" w="sm" len="sm"/>
            <a:tailEnd type="none" w="sm" len="sm"/>
          </a:ln>
        </p:spPr>
      </p:sp>
      <p:sp>
        <p:nvSpPr>
          <p:cNvPr id="15" name="AutoShape 15"/>
          <p:cNvSpPr/>
          <p:nvPr/>
        </p:nvSpPr>
        <p:spPr>
          <a:xfrm>
            <a:off x="3044815" y="2662865"/>
            <a:ext cx="3034836" cy="0"/>
          </a:xfrm>
          <a:prstGeom prst="line">
            <a:avLst/>
          </a:prstGeom>
          <a:ln w="38100" cap="flat">
            <a:solidFill>
              <a:srgbClr val="FFFFFF"/>
            </a:solidFill>
            <a:prstDash val="solid"/>
            <a:headEnd type="none" w="sm" len="sm"/>
            <a:tailEnd type="none" w="sm" len="sm"/>
          </a:ln>
        </p:spPr>
      </p:sp>
      <p:sp>
        <p:nvSpPr>
          <p:cNvPr id="16" name="AutoShape 16"/>
          <p:cNvSpPr/>
          <p:nvPr/>
        </p:nvSpPr>
        <p:spPr>
          <a:xfrm>
            <a:off x="3044815" y="2300068"/>
            <a:ext cx="3034836" cy="0"/>
          </a:xfrm>
          <a:prstGeom prst="line">
            <a:avLst/>
          </a:prstGeom>
          <a:ln w="38100" cap="flat">
            <a:solidFill>
              <a:srgbClr val="FFFFFF"/>
            </a:solidFill>
            <a:prstDash val="solid"/>
            <a:headEnd type="none" w="sm" len="sm"/>
            <a:tailEnd type="none" w="sm" len="sm"/>
          </a:ln>
        </p:spPr>
      </p:sp>
      <p:sp>
        <p:nvSpPr>
          <p:cNvPr id="17" name="AutoShape 17"/>
          <p:cNvSpPr/>
          <p:nvPr/>
        </p:nvSpPr>
        <p:spPr>
          <a:xfrm>
            <a:off x="3044815" y="3012938"/>
            <a:ext cx="3034836" cy="0"/>
          </a:xfrm>
          <a:prstGeom prst="line">
            <a:avLst/>
          </a:prstGeom>
          <a:ln w="38100" cap="flat">
            <a:solidFill>
              <a:srgbClr val="FFFFFF"/>
            </a:solidFill>
            <a:prstDash val="solid"/>
            <a:headEnd type="none" w="sm" len="sm"/>
            <a:tailEnd type="none" w="sm" len="sm"/>
          </a:ln>
        </p:spPr>
      </p:sp>
      <p:sp>
        <p:nvSpPr>
          <p:cNvPr id="18" name="AutoShape 18"/>
          <p:cNvSpPr/>
          <p:nvPr/>
        </p:nvSpPr>
        <p:spPr>
          <a:xfrm>
            <a:off x="3044815" y="3342536"/>
            <a:ext cx="3034836" cy="0"/>
          </a:xfrm>
          <a:prstGeom prst="line">
            <a:avLst/>
          </a:prstGeom>
          <a:ln w="38100" cap="flat">
            <a:solidFill>
              <a:srgbClr val="FFFFFF"/>
            </a:solidFill>
            <a:prstDash val="solid"/>
            <a:headEnd type="none" w="sm" len="sm"/>
            <a:tailEnd type="none" w="sm" len="sm"/>
          </a:ln>
        </p:spPr>
      </p:sp>
      <p:sp>
        <p:nvSpPr>
          <p:cNvPr id="19" name="AutoShape 19"/>
          <p:cNvSpPr/>
          <p:nvPr/>
        </p:nvSpPr>
        <p:spPr>
          <a:xfrm>
            <a:off x="3044815" y="4011114"/>
            <a:ext cx="3034836" cy="0"/>
          </a:xfrm>
          <a:prstGeom prst="line">
            <a:avLst/>
          </a:prstGeom>
          <a:ln w="38100" cap="flat">
            <a:solidFill>
              <a:srgbClr val="FFFFFF"/>
            </a:solidFill>
            <a:prstDash val="solid"/>
            <a:headEnd type="none" w="sm" len="sm"/>
            <a:tailEnd type="none" w="sm" len="sm"/>
          </a:ln>
        </p:spPr>
      </p:sp>
      <p:sp>
        <p:nvSpPr>
          <p:cNvPr id="20" name="AutoShape 20"/>
          <p:cNvSpPr/>
          <p:nvPr/>
        </p:nvSpPr>
        <p:spPr>
          <a:xfrm>
            <a:off x="3044815" y="3699495"/>
            <a:ext cx="3034836" cy="0"/>
          </a:xfrm>
          <a:prstGeom prst="line">
            <a:avLst/>
          </a:prstGeom>
          <a:ln w="38100" cap="flat">
            <a:solidFill>
              <a:srgbClr val="FFFFFF"/>
            </a:solidFill>
            <a:prstDash val="solid"/>
            <a:headEnd type="none" w="sm" len="sm"/>
            <a:tailEnd type="none" w="sm" len="sm"/>
          </a:ln>
        </p:spPr>
      </p:sp>
      <p:sp>
        <p:nvSpPr>
          <p:cNvPr id="21" name="AutoShape 21"/>
          <p:cNvSpPr/>
          <p:nvPr/>
        </p:nvSpPr>
        <p:spPr>
          <a:xfrm>
            <a:off x="3044815" y="4334947"/>
            <a:ext cx="3034836" cy="0"/>
          </a:xfrm>
          <a:prstGeom prst="line">
            <a:avLst/>
          </a:prstGeom>
          <a:ln w="38100" cap="flat">
            <a:solidFill>
              <a:srgbClr val="FFFFFF"/>
            </a:solidFill>
            <a:prstDash val="solid"/>
            <a:headEnd type="none" w="sm" len="sm"/>
            <a:tailEnd type="none" w="sm" len="sm"/>
          </a:ln>
        </p:spPr>
      </p:sp>
      <p:sp>
        <p:nvSpPr>
          <p:cNvPr id="22" name="AutoShape 22"/>
          <p:cNvSpPr/>
          <p:nvPr/>
        </p:nvSpPr>
        <p:spPr>
          <a:xfrm>
            <a:off x="3044815" y="4592604"/>
            <a:ext cx="3034836" cy="0"/>
          </a:xfrm>
          <a:prstGeom prst="line">
            <a:avLst/>
          </a:prstGeom>
          <a:ln w="38100" cap="flat">
            <a:solidFill>
              <a:srgbClr val="FFFFFF"/>
            </a:solidFill>
            <a:prstDash val="solid"/>
            <a:headEnd type="none" w="sm" len="sm"/>
            <a:tailEnd type="none" w="sm" len="sm"/>
          </a:ln>
        </p:spPr>
      </p:sp>
      <p:sp>
        <p:nvSpPr>
          <p:cNvPr id="23" name="AutoShape 23"/>
          <p:cNvSpPr/>
          <p:nvPr/>
        </p:nvSpPr>
        <p:spPr>
          <a:xfrm>
            <a:off x="3044815" y="4938358"/>
            <a:ext cx="3034836" cy="0"/>
          </a:xfrm>
          <a:prstGeom prst="line">
            <a:avLst/>
          </a:prstGeom>
          <a:ln w="38100" cap="flat">
            <a:solidFill>
              <a:srgbClr val="FFFFFF"/>
            </a:solidFill>
            <a:prstDash val="solid"/>
            <a:headEnd type="none" w="sm" len="sm"/>
            <a:tailEnd type="none" w="sm" len="sm"/>
          </a:ln>
        </p:spPr>
      </p:sp>
      <p:sp>
        <p:nvSpPr>
          <p:cNvPr id="24" name="AutoShape 24"/>
          <p:cNvSpPr/>
          <p:nvPr/>
        </p:nvSpPr>
        <p:spPr>
          <a:xfrm>
            <a:off x="3044815" y="5247800"/>
            <a:ext cx="3034836" cy="0"/>
          </a:xfrm>
          <a:prstGeom prst="line">
            <a:avLst/>
          </a:prstGeom>
          <a:ln w="38100" cap="flat">
            <a:solidFill>
              <a:srgbClr val="FFFFFF"/>
            </a:solidFill>
            <a:prstDash val="solid"/>
            <a:headEnd type="none" w="sm" len="sm"/>
            <a:tailEnd type="none" w="sm" len="sm"/>
          </a:ln>
        </p:spPr>
      </p:sp>
      <p:sp>
        <p:nvSpPr>
          <p:cNvPr id="25" name="AutoShape 25"/>
          <p:cNvSpPr/>
          <p:nvPr/>
        </p:nvSpPr>
        <p:spPr>
          <a:xfrm>
            <a:off x="3044815" y="760896"/>
            <a:ext cx="3034836" cy="0"/>
          </a:xfrm>
          <a:prstGeom prst="line">
            <a:avLst/>
          </a:prstGeom>
          <a:ln w="38100" cap="flat">
            <a:solidFill>
              <a:srgbClr val="FFFFFF"/>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473</Words>
  <Application>Microsoft Macintosh PowerPoint</Application>
  <PresentationFormat>Letter Paper (8.5x11 in)</PresentationFormat>
  <Paragraphs>143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Aileron Bold</vt:lpstr>
      <vt:lpstr>Arial Hebrew</vt:lpstr>
      <vt:lpstr>Arial</vt:lpstr>
      <vt:lpstr>Tenor Sans</vt:lpstr>
      <vt:lpstr>Barlow Bold</vt:lpstr>
      <vt:lpstr>Calibri</vt:lpstr>
      <vt:lpstr>Aileron</vt:lpstr>
      <vt:lpstr>Biryani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[Original size] Blue White Simple Travel C-Fold Brochure</dc:title>
  <cp:lastModifiedBy>Charlie Mills</cp:lastModifiedBy>
  <cp:revision>2</cp:revision>
  <cp:lastPrinted>2023-12-17T00:08:14Z</cp:lastPrinted>
  <dcterms:created xsi:type="dcterms:W3CDTF">2006-08-16T00:00:00Z</dcterms:created>
  <dcterms:modified xsi:type="dcterms:W3CDTF">2023-12-17T03:53:40Z</dcterms:modified>
  <dc:identifier>DAFjg27YS_I</dc:identifier>
</cp:coreProperties>
</file>